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4" r:id="rId2"/>
    <p:sldId id="314" r:id="rId3"/>
    <p:sldId id="320" r:id="rId4"/>
    <p:sldId id="317" r:id="rId5"/>
    <p:sldId id="326" r:id="rId6"/>
    <p:sldId id="327" r:id="rId7"/>
    <p:sldId id="294" r:id="rId8"/>
    <p:sldId id="330" r:id="rId9"/>
    <p:sldId id="319" r:id="rId10"/>
    <p:sldId id="318" r:id="rId11"/>
    <p:sldId id="324" r:id="rId12"/>
    <p:sldId id="315" r:id="rId13"/>
    <p:sldId id="328" r:id="rId14"/>
    <p:sldId id="316" r:id="rId15"/>
    <p:sldId id="321" r:id="rId16"/>
    <p:sldId id="322" r:id="rId17"/>
    <p:sldId id="325" r:id="rId18"/>
    <p:sldId id="323" r:id="rId19"/>
    <p:sldId id="329" r:id="rId20"/>
  </p:sldIdLst>
  <p:sldSz cx="9144000" cy="5143500" type="screen16x9"/>
  <p:notesSz cx="9926638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D1"/>
    <a:srgbClr val="F3F3F3"/>
    <a:srgbClr val="59595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70292" autoAdjust="0"/>
  </p:normalViewPr>
  <p:slideViewPr>
    <p:cSldViewPr>
      <p:cViewPr>
        <p:scale>
          <a:sx n="72" d="100"/>
          <a:sy n="72" d="100"/>
        </p:scale>
        <p:origin x="-1308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65" d="100"/>
          <a:sy n="165" d="100"/>
        </p:scale>
        <p:origin x="2484" y="120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D5445C-6157-4547-B9DA-F243D49B770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C69EF8C-8A1A-44BB-A4B2-28DA99C0357F}">
      <dgm:prSet phldrT="[Text]" phldr="1" custT="1"/>
      <dgm:spPr>
        <a:solidFill>
          <a:srgbClr val="FFCE00"/>
        </a:solidFill>
        <a:ln>
          <a:solidFill>
            <a:srgbClr val="FFCE00"/>
          </a:solidFill>
        </a:ln>
      </dgm:spPr>
      <dgm:t>
        <a:bodyPr/>
        <a:lstStyle/>
        <a:p>
          <a:endParaRPr lang="de-DE" sz="2000" dirty="0"/>
        </a:p>
      </dgm:t>
    </dgm:pt>
    <dgm:pt modelId="{D87ADD58-5677-47FE-B84A-3DFB567F6E64}" type="parTrans" cxnId="{55B65321-4899-4AAC-86DA-7188BE4A32FD}">
      <dgm:prSet/>
      <dgm:spPr/>
      <dgm:t>
        <a:bodyPr/>
        <a:lstStyle/>
        <a:p>
          <a:endParaRPr lang="de-DE"/>
        </a:p>
      </dgm:t>
    </dgm:pt>
    <dgm:pt modelId="{40100BBF-08EF-457D-86A7-7A1F901B7138}" type="sibTrans" cxnId="{55B65321-4899-4AAC-86DA-7188BE4A32FD}">
      <dgm:prSet/>
      <dgm:spPr/>
      <dgm:t>
        <a:bodyPr/>
        <a:lstStyle/>
        <a:p>
          <a:endParaRPr lang="de-DE"/>
        </a:p>
      </dgm:t>
    </dgm:pt>
    <dgm:pt modelId="{DFA5723E-B3F0-49FB-99FB-32AD3C49EC1B}">
      <dgm:prSet phldrT="[Text]" phldr="1" custT="1"/>
      <dgm:spPr>
        <a:ln>
          <a:solidFill>
            <a:srgbClr val="FFCE00"/>
          </a:solidFill>
        </a:ln>
      </dgm:spPr>
      <dgm:t>
        <a:bodyPr/>
        <a:lstStyle/>
        <a:p>
          <a:endParaRPr lang="de-DE" sz="1600">
            <a:solidFill>
              <a:schemeClr val="tx2">
                <a:lumMod val="50000"/>
              </a:schemeClr>
            </a:solidFill>
          </a:endParaRPr>
        </a:p>
      </dgm:t>
    </dgm:pt>
    <dgm:pt modelId="{122241B8-6BD6-45A3-A835-D57185493178}" type="parTrans" cxnId="{B8F583E3-44CE-4DC8-8C77-C4490002BF6F}">
      <dgm:prSet/>
      <dgm:spPr>
        <a:ln>
          <a:solidFill>
            <a:srgbClr val="FFCE00"/>
          </a:solidFill>
        </a:ln>
      </dgm:spPr>
      <dgm:t>
        <a:bodyPr/>
        <a:lstStyle/>
        <a:p>
          <a:endParaRPr lang="de-DE"/>
        </a:p>
      </dgm:t>
    </dgm:pt>
    <dgm:pt modelId="{EB1EF37C-8815-4419-89DC-C59C84B2BCA0}" type="sibTrans" cxnId="{B8F583E3-44CE-4DC8-8C77-C4490002BF6F}">
      <dgm:prSet/>
      <dgm:spPr/>
      <dgm:t>
        <a:bodyPr/>
        <a:lstStyle/>
        <a:p>
          <a:endParaRPr lang="de-DE"/>
        </a:p>
      </dgm:t>
    </dgm:pt>
    <dgm:pt modelId="{6FB2B23F-B284-4C05-BDEE-9C837D7DEF52}">
      <dgm:prSet phldrT="[Text]" phldr="1" custT="1"/>
      <dgm:spPr>
        <a:ln>
          <a:solidFill>
            <a:srgbClr val="FFCE00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21EF51DF-6E6F-4EC0-A6A6-3BB259CCC446}" type="parTrans" cxnId="{400B5F38-CAC7-4A76-B9FC-028A8A8716A4}">
      <dgm:prSet/>
      <dgm:spPr>
        <a:solidFill>
          <a:schemeClr val="accent2"/>
        </a:solidFill>
        <a:ln>
          <a:solidFill>
            <a:srgbClr val="FFCE00"/>
          </a:solidFill>
        </a:ln>
      </dgm:spPr>
      <dgm:t>
        <a:bodyPr/>
        <a:lstStyle/>
        <a:p>
          <a:endParaRPr lang="de-DE"/>
        </a:p>
      </dgm:t>
    </dgm:pt>
    <dgm:pt modelId="{8D872AE2-F95D-458F-842C-F0DCEBDB650C}" type="sibTrans" cxnId="{400B5F38-CAC7-4A76-B9FC-028A8A8716A4}">
      <dgm:prSet/>
      <dgm:spPr/>
      <dgm:t>
        <a:bodyPr/>
        <a:lstStyle/>
        <a:p>
          <a:endParaRPr lang="de-DE"/>
        </a:p>
      </dgm:t>
    </dgm:pt>
    <dgm:pt modelId="{201349A5-6E58-44CD-9DAB-06D6CB5D902B}">
      <dgm:prSet phldrT="[Text]" phldr="1" custT="1"/>
      <dgm:spPr>
        <a:solidFill>
          <a:srgbClr val="58585A"/>
        </a:solidFill>
      </dgm:spPr>
      <dgm:t>
        <a:bodyPr/>
        <a:lstStyle/>
        <a:p>
          <a:endParaRPr lang="de-DE" sz="2000" dirty="0">
            <a:solidFill>
              <a:schemeClr val="bg1"/>
            </a:solidFill>
          </a:endParaRPr>
        </a:p>
      </dgm:t>
    </dgm:pt>
    <dgm:pt modelId="{E6631DCA-A61B-4C60-BFE9-ED9805B9D794}" type="parTrans" cxnId="{5A2E7BE5-ED0C-4C7F-A73A-BF28232012A2}">
      <dgm:prSet/>
      <dgm:spPr/>
      <dgm:t>
        <a:bodyPr/>
        <a:lstStyle/>
        <a:p>
          <a:endParaRPr lang="de-DE"/>
        </a:p>
      </dgm:t>
    </dgm:pt>
    <dgm:pt modelId="{DB097B50-C317-4967-BD59-11B018290A95}" type="sibTrans" cxnId="{5A2E7BE5-ED0C-4C7F-A73A-BF28232012A2}">
      <dgm:prSet/>
      <dgm:spPr/>
      <dgm:t>
        <a:bodyPr/>
        <a:lstStyle/>
        <a:p>
          <a:endParaRPr lang="de-DE"/>
        </a:p>
      </dgm:t>
    </dgm:pt>
    <dgm:pt modelId="{42CEA211-E15D-44F5-97C9-327900EABB64}">
      <dgm:prSet phldrT="[Text]" phldr="1" custT="1"/>
      <dgm:spPr>
        <a:ln>
          <a:solidFill>
            <a:srgbClr val="58585A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231BAA54-AA26-483E-88B8-273DF6C4834A}" type="parTrans" cxnId="{F2B29E88-A467-4D74-9F31-0D69F21AD917}">
      <dgm:prSet/>
      <dgm:spPr>
        <a:ln>
          <a:solidFill>
            <a:srgbClr val="58585A"/>
          </a:solidFill>
        </a:ln>
      </dgm:spPr>
      <dgm:t>
        <a:bodyPr/>
        <a:lstStyle/>
        <a:p>
          <a:endParaRPr lang="de-DE"/>
        </a:p>
      </dgm:t>
    </dgm:pt>
    <dgm:pt modelId="{B4E991F0-C597-43AE-A7EA-54E0C0778EF1}" type="sibTrans" cxnId="{F2B29E88-A467-4D74-9F31-0D69F21AD917}">
      <dgm:prSet/>
      <dgm:spPr/>
      <dgm:t>
        <a:bodyPr/>
        <a:lstStyle/>
        <a:p>
          <a:endParaRPr lang="de-DE"/>
        </a:p>
      </dgm:t>
    </dgm:pt>
    <dgm:pt modelId="{69EFA73D-37DC-425E-96E2-891015E319E9}">
      <dgm:prSet phldrT="[Text]" phldr="1" custT="1"/>
      <dgm:spPr>
        <a:ln>
          <a:solidFill>
            <a:srgbClr val="58585A"/>
          </a:solidFill>
        </a:ln>
      </dgm:spPr>
      <dgm:t>
        <a:bodyPr/>
        <a:lstStyle/>
        <a:p>
          <a:endParaRPr lang="de-DE" sz="1600">
            <a:solidFill>
              <a:schemeClr val="tx2">
                <a:lumMod val="50000"/>
              </a:schemeClr>
            </a:solidFill>
          </a:endParaRPr>
        </a:p>
      </dgm:t>
    </dgm:pt>
    <dgm:pt modelId="{C58F12C1-ADF3-492C-AF83-274C95A58B40}" type="parTrans" cxnId="{2841C86F-B058-4DBA-9A0B-F97DFDD0C206}">
      <dgm:prSet/>
      <dgm:spPr>
        <a:ln>
          <a:solidFill>
            <a:srgbClr val="58585A"/>
          </a:solidFill>
        </a:ln>
      </dgm:spPr>
      <dgm:t>
        <a:bodyPr/>
        <a:lstStyle/>
        <a:p>
          <a:endParaRPr lang="de-DE"/>
        </a:p>
      </dgm:t>
    </dgm:pt>
    <dgm:pt modelId="{69F1CE38-80F3-4F05-95A0-A7640550D1F0}" type="sibTrans" cxnId="{2841C86F-B058-4DBA-9A0B-F97DFDD0C206}">
      <dgm:prSet/>
      <dgm:spPr/>
      <dgm:t>
        <a:bodyPr/>
        <a:lstStyle/>
        <a:p>
          <a:endParaRPr lang="de-DE"/>
        </a:p>
      </dgm:t>
    </dgm:pt>
    <dgm:pt modelId="{07A07CC9-69D3-466A-B659-8DECAE51B84D}">
      <dgm:prSet phldrT="[Text]" phldr="1" custT="1"/>
      <dgm:spPr>
        <a:ln>
          <a:solidFill>
            <a:srgbClr val="58585A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1ED955C0-8E32-4FDB-B5B9-A08304E52454}" type="parTrans" cxnId="{E2616E89-1D41-4FBA-A80C-2751E285DE51}">
      <dgm:prSet/>
      <dgm:spPr>
        <a:ln>
          <a:solidFill>
            <a:srgbClr val="58585A"/>
          </a:solidFill>
        </a:ln>
      </dgm:spPr>
      <dgm:t>
        <a:bodyPr/>
        <a:lstStyle/>
        <a:p>
          <a:endParaRPr lang="de-DE"/>
        </a:p>
      </dgm:t>
    </dgm:pt>
    <dgm:pt modelId="{DF5CE896-7105-4625-8BEF-908F584A0270}" type="sibTrans" cxnId="{E2616E89-1D41-4FBA-A80C-2751E285DE51}">
      <dgm:prSet/>
      <dgm:spPr/>
      <dgm:t>
        <a:bodyPr/>
        <a:lstStyle/>
        <a:p>
          <a:endParaRPr lang="de-DE"/>
        </a:p>
      </dgm:t>
    </dgm:pt>
    <dgm:pt modelId="{34B40635-17C6-4DCE-839E-58F213435F8F}">
      <dgm:prSet phldrT="[Text]" phldr="1" custT="1"/>
      <dgm:spPr>
        <a:ln>
          <a:solidFill>
            <a:srgbClr val="58585A"/>
          </a:solidFill>
        </a:ln>
      </dgm:spPr>
      <dgm:t>
        <a:bodyPr/>
        <a:lstStyle/>
        <a:p>
          <a:endParaRPr lang="de-DE" sz="1600">
            <a:solidFill>
              <a:schemeClr val="tx2">
                <a:lumMod val="50000"/>
              </a:schemeClr>
            </a:solidFill>
          </a:endParaRPr>
        </a:p>
      </dgm:t>
    </dgm:pt>
    <dgm:pt modelId="{3807E3A5-9063-45DD-8C02-46A2C0539B19}" type="parTrans" cxnId="{FED1659F-C3C1-4E29-BE2F-099091E14FE0}">
      <dgm:prSet/>
      <dgm:spPr>
        <a:ln>
          <a:solidFill>
            <a:srgbClr val="58585A"/>
          </a:solidFill>
        </a:ln>
      </dgm:spPr>
      <dgm:t>
        <a:bodyPr/>
        <a:lstStyle/>
        <a:p>
          <a:endParaRPr lang="de-DE"/>
        </a:p>
      </dgm:t>
    </dgm:pt>
    <dgm:pt modelId="{88AFFAA3-34A5-4701-885D-9E8FC777442D}" type="sibTrans" cxnId="{FED1659F-C3C1-4E29-BE2F-099091E14FE0}">
      <dgm:prSet/>
      <dgm:spPr/>
      <dgm:t>
        <a:bodyPr/>
        <a:lstStyle/>
        <a:p>
          <a:endParaRPr lang="de-DE"/>
        </a:p>
      </dgm:t>
    </dgm:pt>
    <dgm:pt modelId="{D8CDC231-C999-4CA6-A1D9-17F3BDAEB592}">
      <dgm:prSet phldrT="[Text]" phldr="1" custT="1"/>
      <dgm:spPr>
        <a:ln>
          <a:solidFill>
            <a:srgbClr val="FFCE00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3D72B9E5-BA57-44ED-BF88-77F8A26B1625}" type="parTrans" cxnId="{C06A4DBD-8558-43DD-B5A9-4826BEB99113}">
      <dgm:prSet/>
      <dgm:spPr>
        <a:solidFill>
          <a:schemeClr val="accent2"/>
        </a:solidFill>
        <a:ln>
          <a:solidFill>
            <a:srgbClr val="FFCE00"/>
          </a:solidFill>
        </a:ln>
      </dgm:spPr>
      <dgm:t>
        <a:bodyPr/>
        <a:lstStyle/>
        <a:p>
          <a:endParaRPr lang="de-DE"/>
        </a:p>
      </dgm:t>
    </dgm:pt>
    <dgm:pt modelId="{101A76EB-0FB8-4668-9DE3-C0A89B5F31AD}" type="sibTrans" cxnId="{C06A4DBD-8558-43DD-B5A9-4826BEB99113}">
      <dgm:prSet/>
      <dgm:spPr/>
      <dgm:t>
        <a:bodyPr/>
        <a:lstStyle/>
        <a:p>
          <a:endParaRPr lang="de-DE"/>
        </a:p>
      </dgm:t>
    </dgm:pt>
    <dgm:pt modelId="{3804FBE5-12EA-437E-AAF7-76B72C62114D}">
      <dgm:prSet phldrT="[Text]" phldr="1" custT="1"/>
      <dgm:spPr>
        <a:ln>
          <a:solidFill>
            <a:srgbClr val="FFCE00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4A73016A-230B-4152-B7CE-C727329B46F6}" type="parTrans" cxnId="{B7FB6D72-93C5-4D44-BAEA-332FBF1DC397}">
      <dgm:prSet/>
      <dgm:spPr>
        <a:solidFill>
          <a:schemeClr val="accent2"/>
        </a:solidFill>
        <a:ln>
          <a:solidFill>
            <a:srgbClr val="FFCE00"/>
          </a:solidFill>
        </a:ln>
      </dgm:spPr>
      <dgm:t>
        <a:bodyPr/>
        <a:lstStyle/>
        <a:p>
          <a:endParaRPr lang="de-DE"/>
        </a:p>
      </dgm:t>
    </dgm:pt>
    <dgm:pt modelId="{B95CAD49-3DA4-4E8A-A2FB-F75A75A27032}" type="sibTrans" cxnId="{B7FB6D72-93C5-4D44-BAEA-332FBF1DC397}">
      <dgm:prSet/>
      <dgm:spPr/>
      <dgm:t>
        <a:bodyPr/>
        <a:lstStyle/>
        <a:p>
          <a:endParaRPr lang="de-DE"/>
        </a:p>
      </dgm:t>
    </dgm:pt>
    <dgm:pt modelId="{A97B39DB-8755-4959-A445-87923A274E49}">
      <dgm:prSet phldrT="[Text]" phldr="1" custT="1"/>
      <dgm:spPr>
        <a:solidFill>
          <a:srgbClr val="76B82A"/>
        </a:solidFill>
      </dgm:spPr>
      <dgm:t>
        <a:bodyPr/>
        <a:lstStyle/>
        <a:p>
          <a:endParaRPr lang="de-DE" sz="2000" dirty="0">
            <a:solidFill>
              <a:schemeClr val="bg1"/>
            </a:solidFill>
          </a:endParaRPr>
        </a:p>
      </dgm:t>
    </dgm:pt>
    <dgm:pt modelId="{86D2F667-0A1B-402A-8D1C-51A7410AA337}" type="parTrans" cxnId="{59CA12A3-69D1-42F0-AF8C-04AA4CC6370B}">
      <dgm:prSet/>
      <dgm:spPr/>
      <dgm:t>
        <a:bodyPr/>
        <a:lstStyle/>
        <a:p>
          <a:endParaRPr lang="de-DE"/>
        </a:p>
      </dgm:t>
    </dgm:pt>
    <dgm:pt modelId="{70D8243F-68CA-4EB2-8A1B-0919B5807512}" type="sibTrans" cxnId="{59CA12A3-69D1-42F0-AF8C-04AA4CC6370B}">
      <dgm:prSet/>
      <dgm:spPr/>
      <dgm:t>
        <a:bodyPr/>
        <a:lstStyle/>
        <a:p>
          <a:endParaRPr lang="de-DE"/>
        </a:p>
      </dgm:t>
    </dgm:pt>
    <dgm:pt modelId="{D4E20BE9-260F-40CA-B5DA-F61314E1BB7F}">
      <dgm:prSet phldrT="[Text]" phldr="1" custT="1"/>
      <dgm:spPr>
        <a:solidFill>
          <a:srgbClr val="E40D2E"/>
        </a:solidFill>
      </dgm:spPr>
      <dgm:t>
        <a:bodyPr/>
        <a:lstStyle/>
        <a:p>
          <a:endParaRPr lang="de-DE" sz="2000" dirty="0">
            <a:solidFill>
              <a:schemeClr val="bg1"/>
            </a:solidFill>
          </a:endParaRPr>
        </a:p>
      </dgm:t>
    </dgm:pt>
    <dgm:pt modelId="{1E191AE0-33D6-4CDA-B972-E8A68A73D47A}" type="parTrans" cxnId="{9FE8BA68-6E45-4363-9566-02F48B28CD76}">
      <dgm:prSet/>
      <dgm:spPr/>
      <dgm:t>
        <a:bodyPr/>
        <a:lstStyle/>
        <a:p>
          <a:endParaRPr lang="de-DE"/>
        </a:p>
      </dgm:t>
    </dgm:pt>
    <dgm:pt modelId="{54A42C3E-D73A-411F-A89E-46F72C17C921}" type="sibTrans" cxnId="{9FE8BA68-6E45-4363-9566-02F48B28CD76}">
      <dgm:prSet/>
      <dgm:spPr/>
      <dgm:t>
        <a:bodyPr/>
        <a:lstStyle/>
        <a:p>
          <a:endParaRPr lang="de-DE"/>
        </a:p>
      </dgm:t>
    </dgm:pt>
    <dgm:pt modelId="{298CFD7D-9643-4B36-AF65-6916330F3AA4}">
      <dgm:prSet phldrT="[Text]" phldr="1" custT="1"/>
      <dgm:spPr>
        <a:solidFill>
          <a:srgbClr val="9F5098"/>
        </a:solidFill>
      </dgm:spPr>
      <dgm:t>
        <a:bodyPr/>
        <a:lstStyle/>
        <a:p>
          <a:endParaRPr lang="de-DE" sz="2000" dirty="0">
            <a:solidFill>
              <a:schemeClr val="bg1"/>
            </a:solidFill>
          </a:endParaRPr>
        </a:p>
      </dgm:t>
    </dgm:pt>
    <dgm:pt modelId="{A689EC6A-FC5C-4FE7-BDFD-6BD03534630E}" type="parTrans" cxnId="{6471ED47-9C2F-4CD6-931E-C88B282FB6CE}">
      <dgm:prSet/>
      <dgm:spPr/>
      <dgm:t>
        <a:bodyPr/>
        <a:lstStyle/>
        <a:p>
          <a:endParaRPr lang="de-DE"/>
        </a:p>
      </dgm:t>
    </dgm:pt>
    <dgm:pt modelId="{6898B845-51B6-4617-9ADF-1A306EC095CA}" type="sibTrans" cxnId="{6471ED47-9C2F-4CD6-931E-C88B282FB6CE}">
      <dgm:prSet/>
      <dgm:spPr/>
      <dgm:t>
        <a:bodyPr/>
        <a:lstStyle/>
        <a:p>
          <a:endParaRPr lang="de-DE"/>
        </a:p>
      </dgm:t>
    </dgm:pt>
    <dgm:pt modelId="{CD0CE95D-5066-4421-9950-B98DA996490F}">
      <dgm:prSet phldrT="[Text]" phldr="1" custT="1"/>
      <dgm:spPr>
        <a:ln>
          <a:solidFill>
            <a:srgbClr val="76B82A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B0AAFC46-D7BC-4681-80C7-9BBAC3AB962B}" type="parTrans" cxnId="{AEC71A6C-72A0-4CBD-AEF1-8FC5CF5E27C8}">
      <dgm:prSet/>
      <dgm:spPr>
        <a:ln>
          <a:solidFill>
            <a:srgbClr val="76B82A"/>
          </a:solidFill>
        </a:ln>
      </dgm:spPr>
      <dgm:t>
        <a:bodyPr/>
        <a:lstStyle/>
        <a:p>
          <a:endParaRPr lang="de-DE"/>
        </a:p>
      </dgm:t>
    </dgm:pt>
    <dgm:pt modelId="{3A12CF28-6F9C-41AC-BD18-51E4CC4BDF2A}" type="sibTrans" cxnId="{AEC71A6C-72A0-4CBD-AEF1-8FC5CF5E27C8}">
      <dgm:prSet/>
      <dgm:spPr/>
      <dgm:t>
        <a:bodyPr/>
        <a:lstStyle/>
        <a:p>
          <a:endParaRPr lang="de-DE"/>
        </a:p>
      </dgm:t>
    </dgm:pt>
    <dgm:pt modelId="{F43E04B0-DF01-449E-AE09-8468773E4CF4}">
      <dgm:prSet phldrT="[Text]" phldr="1" custT="1"/>
      <dgm:spPr>
        <a:ln>
          <a:solidFill>
            <a:srgbClr val="76B82A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35B30DA8-D980-498F-B093-10B114F99A27}" type="parTrans" cxnId="{36071A65-9238-43B6-87A5-6014198907E3}">
      <dgm:prSet/>
      <dgm:spPr>
        <a:ln>
          <a:solidFill>
            <a:srgbClr val="76B82A"/>
          </a:solidFill>
        </a:ln>
      </dgm:spPr>
      <dgm:t>
        <a:bodyPr/>
        <a:lstStyle/>
        <a:p>
          <a:endParaRPr lang="de-DE"/>
        </a:p>
      </dgm:t>
    </dgm:pt>
    <dgm:pt modelId="{6E679D1C-2E23-49D6-AE2E-F960A3064BA1}" type="sibTrans" cxnId="{36071A65-9238-43B6-87A5-6014198907E3}">
      <dgm:prSet/>
      <dgm:spPr/>
      <dgm:t>
        <a:bodyPr/>
        <a:lstStyle/>
        <a:p>
          <a:endParaRPr lang="de-DE"/>
        </a:p>
      </dgm:t>
    </dgm:pt>
    <dgm:pt modelId="{580C01EF-5A78-4D6E-912B-024AF154F4D6}">
      <dgm:prSet phldrT="[Text]" phldr="1" custT="1"/>
      <dgm:spPr>
        <a:ln>
          <a:solidFill>
            <a:srgbClr val="76B82A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7EE00516-0227-444A-9976-37E716970537}" type="parTrans" cxnId="{71E169D8-3925-44FC-8FD7-4FD463318D4A}">
      <dgm:prSet/>
      <dgm:spPr>
        <a:ln>
          <a:solidFill>
            <a:srgbClr val="76B82A"/>
          </a:solidFill>
        </a:ln>
      </dgm:spPr>
      <dgm:t>
        <a:bodyPr/>
        <a:lstStyle/>
        <a:p>
          <a:endParaRPr lang="de-DE"/>
        </a:p>
      </dgm:t>
    </dgm:pt>
    <dgm:pt modelId="{ABD9F039-0F96-4AE3-A95F-E63B12F17412}" type="sibTrans" cxnId="{71E169D8-3925-44FC-8FD7-4FD463318D4A}">
      <dgm:prSet/>
      <dgm:spPr/>
      <dgm:t>
        <a:bodyPr/>
        <a:lstStyle/>
        <a:p>
          <a:endParaRPr lang="de-DE"/>
        </a:p>
      </dgm:t>
    </dgm:pt>
    <dgm:pt modelId="{3BE476CD-3E25-4D48-AD49-6B793ACBAAC4}">
      <dgm:prSet phldrT="[Text]" phldr="1" custT="1"/>
      <dgm:spPr>
        <a:ln>
          <a:solidFill>
            <a:srgbClr val="76B82A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E9418368-C5C1-4993-BF1C-B1E1CA145333}" type="parTrans" cxnId="{AE3F14D3-C237-460F-A925-058383120DB7}">
      <dgm:prSet/>
      <dgm:spPr>
        <a:ln>
          <a:solidFill>
            <a:srgbClr val="76B82A"/>
          </a:solidFill>
        </a:ln>
      </dgm:spPr>
      <dgm:t>
        <a:bodyPr/>
        <a:lstStyle/>
        <a:p>
          <a:endParaRPr lang="de-DE"/>
        </a:p>
      </dgm:t>
    </dgm:pt>
    <dgm:pt modelId="{899B4732-03D2-43C4-87CE-C161F4FC949D}" type="sibTrans" cxnId="{AE3F14D3-C237-460F-A925-058383120DB7}">
      <dgm:prSet/>
      <dgm:spPr/>
      <dgm:t>
        <a:bodyPr/>
        <a:lstStyle/>
        <a:p>
          <a:endParaRPr lang="de-DE"/>
        </a:p>
      </dgm:t>
    </dgm:pt>
    <dgm:pt modelId="{A34DDD2D-CF1D-4E28-9ABB-F8FB510BF4FD}">
      <dgm:prSet phldrT="[Text]" phldr="1" custT="1"/>
      <dgm:spPr>
        <a:ln>
          <a:solidFill>
            <a:srgbClr val="E40D2E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9C604D47-F7F2-4FC3-9FD8-E0A3454694A1}" type="parTrans" cxnId="{4B0157AD-278E-4410-98F3-BB2FFF30C354}">
      <dgm:prSet/>
      <dgm:spPr>
        <a:ln>
          <a:solidFill>
            <a:srgbClr val="E40D2E"/>
          </a:solidFill>
        </a:ln>
      </dgm:spPr>
      <dgm:t>
        <a:bodyPr/>
        <a:lstStyle/>
        <a:p>
          <a:endParaRPr lang="de-DE"/>
        </a:p>
      </dgm:t>
    </dgm:pt>
    <dgm:pt modelId="{63067536-CE4C-4C9F-ABC9-A7900B559609}" type="sibTrans" cxnId="{4B0157AD-278E-4410-98F3-BB2FFF30C354}">
      <dgm:prSet/>
      <dgm:spPr/>
      <dgm:t>
        <a:bodyPr/>
        <a:lstStyle/>
        <a:p>
          <a:endParaRPr lang="de-DE"/>
        </a:p>
      </dgm:t>
    </dgm:pt>
    <dgm:pt modelId="{010E4DF8-B547-4A1B-B415-2A4AAE25E586}">
      <dgm:prSet phldrT="[Text]" phldr="1" custT="1"/>
      <dgm:spPr>
        <a:ln>
          <a:solidFill>
            <a:srgbClr val="E40D2E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86A35BEF-9E45-41CF-93A2-AC01B9A8367C}" type="parTrans" cxnId="{2A919BAD-537B-4FEF-A9F5-2EACEE48D9DF}">
      <dgm:prSet/>
      <dgm:spPr>
        <a:ln>
          <a:solidFill>
            <a:srgbClr val="E40D2E"/>
          </a:solidFill>
        </a:ln>
      </dgm:spPr>
      <dgm:t>
        <a:bodyPr/>
        <a:lstStyle/>
        <a:p>
          <a:endParaRPr lang="de-DE"/>
        </a:p>
      </dgm:t>
    </dgm:pt>
    <dgm:pt modelId="{442BABA9-1772-4536-82EB-1BCA60305F64}" type="sibTrans" cxnId="{2A919BAD-537B-4FEF-A9F5-2EACEE48D9DF}">
      <dgm:prSet/>
      <dgm:spPr/>
      <dgm:t>
        <a:bodyPr/>
        <a:lstStyle/>
        <a:p>
          <a:endParaRPr lang="de-DE"/>
        </a:p>
      </dgm:t>
    </dgm:pt>
    <dgm:pt modelId="{9C940483-513F-4D6B-8FF6-1B81764220A9}">
      <dgm:prSet phldrT="[Text]" phldr="1" custT="1"/>
      <dgm:spPr>
        <a:ln>
          <a:solidFill>
            <a:srgbClr val="E40D2E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4778F464-7EDD-46E5-9DFF-90F25C5E3FBF}" type="parTrans" cxnId="{57DEF67C-C71F-4759-BF93-EBC7738BBD19}">
      <dgm:prSet/>
      <dgm:spPr>
        <a:ln>
          <a:solidFill>
            <a:srgbClr val="E40D2E"/>
          </a:solidFill>
        </a:ln>
      </dgm:spPr>
      <dgm:t>
        <a:bodyPr/>
        <a:lstStyle/>
        <a:p>
          <a:endParaRPr lang="de-DE"/>
        </a:p>
      </dgm:t>
    </dgm:pt>
    <dgm:pt modelId="{FD8F026A-367C-438A-AB3B-502885296654}" type="sibTrans" cxnId="{57DEF67C-C71F-4759-BF93-EBC7738BBD19}">
      <dgm:prSet/>
      <dgm:spPr/>
      <dgm:t>
        <a:bodyPr/>
        <a:lstStyle/>
        <a:p>
          <a:endParaRPr lang="de-DE"/>
        </a:p>
      </dgm:t>
    </dgm:pt>
    <dgm:pt modelId="{41DFA160-EE07-4755-BF32-4E05C99A7BC4}">
      <dgm:prSet phldrT="[Text]" phldr="1" custT="1"/>
      <dgm:spPr>
        <a:ln>
          <a:solidFill>
            <a:srgbClr val="E40D2E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86B9D5C7-3A44-49CA-AB8B-AB43D8E82555}" type="parTrans" cxnId="{33FBDEDE-AC3F-42FB-9883-168ECD6D003A}">
      <dgm:prSet/>
      <dgm:spPr>
        <a:ln>
          <a:solidFill>
            <a:srgbClr val="E40D2E"/>
          </a:solidFill>
        </a:ln>
      </dgm:spPr>
      <dgm:t>
        <a:bodyPr/>
        <a:lstStyle/>
        <a:p>
          <a:endParaRPr lang="de-DE"/>
        </a:p>
      </dgm:t>
    </dgm:pt>
    <dgm:pt modelId="{6C395DE3-8784-43F7-8CF7-E7664E22BB63}" type="sibTrans" cxnId="{33FBDEDE-AC3F-42FB-9883-168ECD6D003A}">
      <dgm:prSet/>
      <dgm:spPr/>
      <dgm:t>
        <a:bodyPr/>
        <a:lstStyle/>
        <a:p>
          <a:endParaRPr lang="de-DE"/>
        </a:p>
      </dgm:t>
    </dgm:pt>
    <dgm:pt modelId="{301225D0-E7FF-49FF-9328-4B4B375FB0DC}">
      <dgm:prSet phldrT="[Text]" phldr="1" custT="1"/>
      <dgm:spPr>
        <a:ln>
          <a:solidFill>
            <a:srgbClr val="9F5098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A0E19C11-A7A9-43FA-BB60-6E7D2BDA06E9}" type="parTrans" cxnId="{A6D428A8-713D-4ED8-BD0E-23E0732390B9}">
      <dgm:prSet/>
      <dgm:spPr>
        <a:ln>
          <a:solidFill>
            <a:srgbClr val="9F5098"/>
          </a:solidFill>
        </a:ln>
      </dgm:spPr>
      <dgm:t>
        <a:bodyPr/>
        <a:lstStyle/>
        <a:p>
          <a:endParaRPr lang="de-DE"/>
        </a:p>
      </dgm:t>
    </dgm:pt>
    <dgm:pt modelId="{F20BFA6E-9E1E-4E03-A7E4-4F9BD228B7D0}" type="sibTrans" cxnId="{A6D428A8-713D-4ED8-BD0E-23E0732390B9}">
      <dgm:prSet/>
      <dgm:spPr/>
      <dgm:t>
        <a:bodyPr/>
        <a:lstStyle/>
        <a:p>
          <a:endParaRPr lang="de-DE"/>
        </a:p>
      </dgm:t>
    </dgm:pt>
    <dgm:pt modelId="{4D818BEF-E525-4147-9DEF-40026705C502}">
      <dgm:prSet phldrT="[Text]" phldr="1" custT="1"/>
      <dgm:spPr>
        <a:ln>
          <a:solidFill>
            <a:srgbClr val="9F5098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7F980001-1F95-4A64-A787-F3B7ADBF0809}" type="parTrans" cxnId="{AC821AE8-259B-4986-B39C-741B73EFD1EE}">
      <dgm:prSet/>
      <dgm:spPr>
        <a:ln>
          <a:solidFill>
            <a:srgbClr val="9F5098"/>
          </a:solidFill>
        </a:ln>
      </dgm:spPr>
      <dgm:t>
        <a:bodyPr/>
        <a:lstStyle/>
        <a:p>
          <a:endParaRPr lang="de-DE"/>
        </a:p>
      </dgm:t>
    </dgm:pt>
    <dgm:pt modelId="{4DAA4088-2434-495C-8AD1-B6A8361106E8}" type="sibTrans" cxnId="{AC821AE8-259B-4986-B39C-741B73EFD1EE}">
      <dgm:prSet/>
      <dgm:spPr/>
      <dgm:t>
        <a:bodyPr/>
        <a:lstStyle/>
        <a:p>
          <a:endParaRPr lang="de-DE"/>
        </a:p>
      </dgm:t>
    </dgm:pt>
    <dgm:pt modelId="{685F71EF-00F3-4D80-95F3-7798270347DB}">
      <dgm:prSet phldrT="[Text]" phldr="1" custT="1"/>
      <dgm:spPr>
        <a:ln>
          <a:solidFill>
            <a:srgbClr val="9F5098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9165A46B-BF52-4CEA-8F7C-D4DCCB2B53AB}" type="parTrans" cxnId="{FB11169A-5F12-4B4C-B70E-4BD3193CE059}">
      <dgm:prSet/>
      <dgm:spPr>
        <a:ln>
          <a:solidFill>
            <a:srgbClr val="9F5098"/>
          </a:solidFill>
        </a:ln>
      </dgm:spPr>
      <dgm:t>
        <a:bodyPr/>
        <a:lstStyle/>
        <a:p>
          <a:endParaRPr lang="de-DE"/>
        </a:p>
      </dgm:t>
    </dgm:pt>
    <dgm:pt modelId="{857CB3E1-630A-49CA-82E7-0B35A70E7EC9}" type="sibTrans" cxnId="{FB11169A-5F12-4B4C-B70E-4BD3193CE059}">
      <dgm:prSet/>
      <dgm:spPr/>
      <dgm:t>
        <a:bodyPr/>
        <a:lstStyle/>
        <a:p>
          <a:endParaRPr lang="de-DE"/>
        </a:p>
      </dgm:t>
    </dgm:pt>
    <dgm:pt modelId="{630EBE10-6379-4107-B227-191C6597C2AA}">
      <dgm:prSet phldrT="[Text]" phldr="1" custT="1"/>
      <dgm:spPr>
        <a:ln>
          <a:solidFill>
            <a:srgbClr val="9F5098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86790EB2-895F-455D-9136-AC9FDB38D131}" type="parTrans" cxnId="{79EA317A-491F-4B64-8E41-7D69F15D5612}">
      <dgm:prSet/>
      <dgm:spPr>
        <a:ln>
          <a:solidFill>
            <a:srgbClr val="9F5098"/>
          </a:solidFill>
        </a:ln>
      </dgm:spPr>
      <dgm:t>
        <a:bodyPr/>
        <a:lstStyle/>
        <a:p>
          <a:endParaRPr lang="de-DE"/>
        </a:p>
      </dgm:t>
    </dgm:pt>
    <dgm:pt modelId="{798595C6-8511-42C3-A5F0-3A74CF85287C}" type="sibTrans" cxnId="{79EA317A-491F-4B64-8E41-7D69F15D5612}">
      <dgm:prSet/>
      <dgm:spPr/>
      <dgm:t>
        <a:bodyPr/>
        <a:lstStyle/>
        <a:p>
          <a:endParaRPr lang="de-DE"/>
        </a:p>
      </dgm:t>
    </dgm:pt>
    <dgm:pt modelId="{65AD863A-B6DF-45AA-BD4B-59001A78ACAF}">
      <dgm:prSet phldrT="[Text]" phldr="1" custT="1"/>
      <dgm:spPr>
        <a:solidFill>
          <a:srgbClr val="F0821A"/>
        </a:solidFill>
      </dgm:spPr>
      <dgm:t>
        <a:bodyPr/>
        <a:lstStyle/>
        <a:p>
          <a:endParaRPr lang="de-DE" sz="2000" dirty="0">
            <a:solidFill>
              <a:schemeClr val="bg1"/>
            </a:solidFill>
          </a:endParaRPr>
        </a:p>
      </dgm:t>
    </dgm:pt>
    <dgm:pt modelId="{616C431A-ECFF-4776-BD9A-F5616C22CFE7}" type="parTrans" cxnId="{767D3FC7-09B3-486F-B39F-8101F9631E1A}">
      <dgm:prSet/>
      <dgm:spPr/>
      <dgm:t>
        <a:bodyPr/>
        <a:lstStyle/>
        <a:p>
          <a:endParaRPr lang="de-DE"/>
        </a:p>
      </dgm:t>
    </dgm:pt>
    <dgm:pt modelId="{D753B5C3-B71F-4B99-8EDC-D1426AF5A0F8}" type="sibTrans" cxnId="{767D3FC7-09B3-486F-B39F-8101F9631E1A}">
      <dgm:prSet/>
      <dgm:spPr/>
      <dgm:t>
        <a:bodyPr/>
        <a:lstStyle/>
        <a:p>
          <a:endParaRPr lang="de-DE"/>
        </a:p>
      </dgm:t>
    </dgm:pt>
    <dgm:pt modelId="{5D55E47E-40EA-4E13-92B5-352963008D2A}">
      <dgm:prSet phldrT="[Text]" phldr="1" custT="1"/>
      <dgm:spPr>
        <a:ln>
          <a:solidFill>
            <a:srgbClr val="F0821A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B5FF63B7-83A3-41BD-B6BE-014B5705A5CF}" type="parTrans" cxnId="{5AFBD2F7-E9AE-40FB-A8F0-BA16B96257BD}">
      <dgm:prSet/>
      <dgm:spPr>
        <a:ln>
          <a:solidFill>
            <a:srgbClr val="F0821A"/>
          </a:solidFill>
        </a:ln>
      </dgm:spPr>
      <dgm:t>
        <a:bodyPr/>
        <a:lstStyle/>
        <a:p>
          <a:endParaRPr lang="de-DE"/>
        </a:p>
      </dgm:t>
    </dgm:pt>
    <dgm:pt modelId="{7D16F7CB-A8DC-4179-BF11-163C3D8A15F4}" type="sibTrans" cxnId="{5AFBD2F7-E9AE-40FB-A8F0-BA16B96257BD}">
      <dgm:prSet/>
      <dgm:spPr/>
      <dgm:t>
        <a:bodyPr/>
        <a:lstStyle/>
        <a:p>
          <a:endParaRPr lang="de-DE"/>
        </a:p>
      </dgm:t>
    </dgm:pt>
    <dgm:pt modelId="{10CEBF11-2B7A-468E-882E-4B497E1F848A}">
      <dgm:prSet phldrT="[Text]" phldr="1" custT="1"/>
      <dgm:spPr>
        <a:ln>
          <a:solidFill>
            <a:srgbClr val="F0821A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BDC246F4-1841-46C8-9ADC-FBDE7ED508A3}" type="parTrans" cxnId="{34E7C261-F5DB-4539-9CFD-415A21064719}">
      <dgm:prSet/>
      <dgm:spPr>
        <a:ln>
          <a:solidFill>
            <a:srgbClr val="F0821A"/>
          </a:solidFill>
        </a:ln>
      </dgm:spPr>
      <dgm:t>
        <a:bodyPr/>
        <a:lstStyle/>
        <a:p>
          <a:endParaRPr lang="de-DE"/>
        </a:p>
      </dgm:t>
    </dgm:pt>
    <dgm:pt modelId="{6AFB1AF4-10E6-47D5-96CF-C3DBF770FC0A}" type="sibTrans" cxnId="{34E7C261-F5DB-4539-9CFD-415A21064719}">
      <dgm:prSet/>
      <dgm:spPr/>
      <dgm:t>
        <a:bodyPr/>
        <a:lstStyle/>
        <a:p>
          <a:endParaRPr lang="de-DE"/>
        </a:p>
      </dgm:t>
    </dgm:pt>
    <dgm:pt modelId="{9A8EEFB4-CC84-46D2-843B-09EF0B642B35}">
      <dgm:prSet phldrT="[Text]" phldr="1" custT="1"/>
      <dgm:spPr>
        <a:ln>
          <a:solidFill>
            <a:srgbClr val="F0821A"/>
          </a:solidFill>
        </a:ln>
      </dgm:spPr>
      <dgm:t>
        <a:bodyPr/>
        <a:lstStyle/>
        <a:p>
          <a:endParaRPr lang="de-DE" sz="1600" dirty="0">
            <a:solidFill>
              <a:schemeClr val="tx2">
                <a:lumMod val="50000"/>
              </a:schemeClr>
            </a:solidFill>
          </a:endParaRPr>
        </a:p>
      </dgm:t>
    </dgm:pt>
    <dgm:pt modelId="{6E25503D-AD63-4368-AD07-071BFD59D3B9}" type="parTrans" cxnId="{3FC21472-6C84-4E7D-856E-D3AFAC3FE7A7}">
      <dgm:prSet/>
      <dgm:spPr>
        <a:ln>
          <a:solidFill>
            <a:srgbClr val="F0821A"/>
          </a:solidFill>
        </a:ln>
      </dgm:spPr>
      <dgm:t>
        <a:bodyPr/>
        <a:lstStyle/>
        <a:p>
          <a:endParaRPr lang="de-DE"/>
        </a:p>
      </dgm:t>
    </dgm:pt>
    <dgm:pt modelId="{16F70CC0-8A8B-4046-A4F9-D28BF3B4B69D}" type="sibTrans" cxnId="{3FC21472-6C84-4E7D-856E-D3AFAC3FE7A7}">
      <dgm:prSet/>
      <dgm:spPr/>
      <dgm:t>
        <a:bodyPr/>
        <a:lstStyle/>
        <a:p>
          <a:endParaRPr lang="de-DE"/>
        </a:p>
      </dgm:t>
    </dgm:pt>
    <dgm:pt modelId="{3BB527A6-A71F-428B-A3F5-C9BF6944271F}">
      <dgm:prSet phldrT="[Text]" custT="1"/>
      <dgm:spPr>
        <a:ln>
          <a:solidFill>
            <a:srgbClr val="F0821A"/>
          </a:solidFill>
        </a:ln>
      </dgm:spPr>
      <dgm:t>
        <a:bodyPr/>
        <a:lstStyle/>
        <a:p>
          <a:r>
            <a:rPr lang="de-DE" sz="1600" dirty="0">
              <a:solidFill>
                <a:schemeClr val="tx2">
                  <a:lumMod val="50000"/>
                </a:schemeClr>
              </a:solidFill>
            </a:rPr>
            <a:t>.</a:t>
          </a:r>
        </a:p>
      </dgm:t>
    </dgm:pt>
    <dgm:pt modelId="{58AF8CC3-B4A3-4F4C-A9A5-A094DF8AA86B}" type="parTrans" cxnId="{4B6D4E1B-DAD9-4201-837A-8AA6E57B7A51}">
      <dgm:prSet/>
      <dgm:spPr>
        <a:ln>
          <a:solidFill>
            <a:srgbClr val="F0821A"/>
          </a:solidFill>
        </a:ln>
      </dgm:spPr>
      <dgm:t>
        <a:bodyPr/>
        <a:lstStyle/>
        <a:p>
          <a:endParaRPr lang="de-DE"/>
        </a:p>
      </dgm:t>
    </dgm:pt>
    <dgm:pt modelId="{703F3F95-F213-4410-9A12-44AE7FB042D2}" type="sibTrans" cxnId="{4B6D4E1B-DAD9-4201-837A-8AA6E57B7A51}">
      <dgm:prSet/>
      <dgm:spPr/>
      <dgm:t>
        <a:bodyPr/>
        <a:lstStyle/>
        <a:p>
          <a:endParaRPr lang="de-DE"/>
        </a:p>
      </dgm:t>
    </dgm:pt>
    <dgm:pt modelId="{4F3CBA7D-0FDF-4E66-9068-F98921970EE4}" type="pres">
      <dgm:prSet presAssocID="{CED5445C-6157-4547-B9DA-F243D49B770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AAB1B418-FCF0-4305-A549-0EB90740CC3D}" type="pres">
      <dgm:prSet presAssocID="{BC69EF8C-8A1A-44BB-A4B2-28DA99C0357F}" presName="root" presStyleCnt="0"/>
      <dgm:spPr/>
    </dgm:pt>
    <dgm:pt modelId="{A6D6E073-A597-40D0-810F-87B90C9E8233}" type="pres">
      <dgm:prSet presAssocID="{BC69EF8C-8A1A-44BB-A4B2-28DA99C0357F}" presName="rootComposite" presStyleCnt="0"/>
      <dgm:spPr/>
    </dgm:pt>
    <dgm:pt modelId="{8909C9FB-4CA0-4F98-89B5-88D511BECB1E}" type="pres">
      <dgm:prSet presAssocID="{BC69EF8C-8A1A-44BB-A4B2-28DA99C0357F}" presName="rootText" presStyleLbl="node1" presStyleIdx="0" presStyleCnt="6" custScaleX="128665"/>
      <dgm:spPr/>
      <dgm:t>
        <a:bodyPr/>
        <a:lstStyle/>
        <a:p>
          <a:endParaRPr lang="de-DE"/>
        </a:p>
      </dgm:t>
    </dgm:pt>
    <dgm:pt modelId="{4827760E-72D4-4778-BDBB-C8A63839F0C2}" type="pres">
      <dgm:prSet presAssocID="{BC69EF8C-8A1A-44BB-A4B2-28DA99C0357F}" presName="rootConnector" presStyleLbl="node1" presStyleIdx="0" presStyleCnt="6"/>
      <dgm:spPr/>
      <dgm:t>
        <a:bodyPr/>
        <a:lstStyle/>
        <a:p>
          <a:endParaRPr lang="de-DE"/>
        </a:p>
      </dgm:t>
    </dgm:pt>
    <dgm:pt modelId="{9C20688F-3EEA-473A-93DC-CF133086C10D}" type="pres">
      <dgm:prSet presAssocID="{BC69EF8C-8A1A-44BB-A4B2-28DA99C0357F}" presName="childShape" presStyleCnt="0"/>
      <dgm:spPr/>
    </dgm:pt>
    <dgm:pt modelId="{1C074956-F151-4E3B-96CE-B987C1D87B0F}" type="pres">
      <dgm:prSet presAssocID="{122241B8-6BD6-45A3-A835-D57185493178}" presName="Name13" presStyleLbl="parChTrans1D2" presStyleIdx="0" presStyleCnt="24"/>
      <dgm:spPr/>
      <dgm:t>
        <a:bodyPr/>
        <a:lstStyle/>
        <a:p>
          <a:endParaRPr lang="de-DE"/>
        </a:p>
      </dgm:t>
    </dgm:pt>
    <dgm:pt modelId="{0207C33F-1BF8-4180-A175-7933073ACACD}" type="pres">
      <dgm:prSet presAssocID="{DFA5723E-B3F0-49FB-99FB-32AD3C49EC1B}" presName="childText" presStyleLbl="bgAcc1" presStyleIdx="0" presStyleCnt="24" custScaleX="147630" custScaleY="990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0687506-0EE7-4789-A878-2B7CA0ED063E}" type="pres">
      <dgm:prSet presAssocID="{21EF51DF-6E6F-4EC0-A6A6-3BB259CCC446}" presName="Name13" presStyleLbl="parChTrans1D2" presStyleIdx="1" presStyleCnt="24"/>
      <dgm:spPr/>
      <dgm:t>
        <a:bodyPr/>
        <a:lstStyle/>
        <a:p>
          <a:endParaRPr lang="de-DE"/>
        </a:p>
      </dgm:t>
    </dgm:pt>
    <dgm:pt modelId="{1225FA39-5ECB-40A8-95F9-98AEE1B73E70}" type="pres">
      <dgm:prSet presAssocID="{6FB2B23F-B284-4C05-BDEE-9C837D7DEF52}" presName="childText" presStyleLbl="bgAcc1" presStyleIdx="1" presStyleCnt="24" custScaleX="147630" custScaleY="990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A830232-A12B-4D17-8850-4354B6F15C91}" type="pres">
      <dgm:prSet presAssocID="{3D72B9E5-BA57-44ED-BF88-77F8A26B1625}" presName="Name13" presStyleLbl="parChTrans1D2" presStyleIdx="2" presStyleCnt="24"/>
      <dgm:spPr/>
      <dgm:t>
        <a:bodyPr/>
        <a:lstStyle/>
        <a:p>
          <a:endParaRPr lang="de-DE"/>
        </a:p>
      </dgm:t>
    </dgm:pt>
    <dgm:pt modelId="{2209FD85-CB88-4F00-BD2C-F32332C37FCC}" type="pres">
      <dgm:prSet presAssocID="{D8CDC231-C999-4CA6-A1D9-17F3BDAEB592}" presName="childText" presStyleLbl="bgAcc1" presStyleIdx="2" presStyleCnt="24" custScaleX="147630" custScaleY="990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99D773A-E941-4311-9674-45D295C7268B}" type="pres">
      <dgm:prSet presAssocID="{4A73016A-230B-4152-B7CE-C727329B46F6}" presName="Name13" presStyleLbl="parChTrans1D2" presStyleIdx="3" presStyleCnt="24"/>
      <dgm:spPr/>
      <dgm:t>
        <a:bodyPr/>
        <a:lstStyle/>
        <a:p>
          <a:endParaRPr lang="de-DE"/>
        </a:p>
      </dgm:t>
    </dgm:pt>
    <dgm:pt modelId="{65FB8DC3-FB78-4920-BA17-9CA92044A3CE}" type="pres">
      <dgm:prSet presAssocID="{3804FBE5-12EA-437E-AAF7-76B72C62114D}" presName="childText" presStyleLbl="bgAcc1" presStyleIdx="3" presStyleCnt="24" custScaleX="147630" custScaleY="990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BC4FDFC-4CFC-4594-BBFC-D0534C43BD5B}" type="pres">
      <dgm:prSet presAssocID="{201349A5-6E58-44CD-9DAB-06D6CB5D902B}" presName="root" presStyleCnt="0"/>
      <dgm:spPr/>
    </dgm:pt>
    <dgm:pt modelId="{7E9E97AD-E3EC-43EF-B33D-98928AEDA8F7}" type="pres">
      <dgm:prSet presAssocID="{201349A5-6E58-44CD-9DAB-06D6CB5D902B}" presName="rootComposite" presStyleCnt="0"/>
      <dgm:spPr/>
    </dgm:pt>
    <dgm:pt modelId="{F48165B2-66A4-4E12-9653-B9938628F857}" type="pres">
      <dgm:prSet presAssocID="{201349A5-6E58-44CD-9DAB-06D6CB5D902B}" presName="rootText" presStyleLbl="node1" presStyleIdx="1" presStyleCnt="6" custScaleX="128665"/>
      <dgm:spPr/>
      <dgm:t>
        <a:bodyPr/>
        <a:lstStyle/>
        <a:p>
          <a:endParaRPr lang="de-DE"/>
        </a:p>
      </dgm:t>
    </dgm:pt>
    <dgm:pt modelId="{A6D364F6-CE17-47F5-9DCE-4CD289074B55}" type="pres">
      <dgm:prSet presAssocID="{201349A5-6E58-44CD-9DAB-06D6CB5D902B}" presName="rootConnector" presStyleLbl="node1" presStyleIdx="1" presStyleCnt="6"/>
      <dgm:spPr/>
      <dgm:t>
        <a:bodyPr/>
        <a:lstStyle/>
        <a:p>
          <a:endParaRPr lang="de-DE"/>
        </a:p>
      </dgm:t>
    </dgm:pt>
    <dgm:pt modelId="{2CC62E79-B460-4385-9478-8FD36A708CA8}" type="pres">
      <dgm:prSet presAssocID="{201349A5-6E58-44CD-9DAB-06D6CB5D902B}" presName="childShape" presStyleCnt="0"/>
      <dgm:spPr/>
    </dgm:pt>
    <dgm:pt modelId="{224BFDB0-2BD9-4698-B538-A3054FAA2E61}" type="pres">
      <dgm:prSet presAssocID="{231BAA54-AA26-483E-88B8-273DF6C4834A}" presName="Name13" presStyleLbl="parChTrans1D2" presStyleIdx="4" presStyleCnt="24"/>
      <dgm:spPr/>
      <dgm:t>
        <a:bodyPr/>
        <a:lstStyle/>
        <a:p>
          <a:endParaRPr lang="de-DE"/>
        </a:p>
      </dgm:t>
    </dgm:pt>
    <dgm:pt modelId="{9669ED94-F515-4273-8DA3-0E73E5AA3406}" type="pres">
      <dgm:prSet presAssocID="{42CEA211-E15D-44F5-97C9-327900EABB64}" presName="childText" presStyleLbl="bgAcc1" presStyleIdx="4" presStyleCnt="24" custScaleX="147630" custScaleY="990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9D8FC6F-454C-40D8-A1FA-1CCBBCB04006}" type="pres">
      <dgm:prSet presAssocID="{C58F12C1-ADF3-492C-AF83-274C95A58B40}" presName="Name13" presStyleLbl="parChTrans1D2" presStyleIdx="5" presStyleCnt="24"/>
      <dgm:spPr/>
      <dgm:t>
        <a:bodyPr/>
        <a:lstStyle/>
        <a:p>
          <a:endParaRPr lang="de-DE"/>
        </a:p>
      </dgm:t>
    </dgm:pt>
    <dgm:pt modelId="{65F72967-1A96-48F1-9276-31B27DA1A431}" type="pres">
      <dgm:prSet presAssocID="{69EFA73D-37DC-425E-96E2-891015E319E9}" presName="childText" presStyleLbl="bgAcc1" presStyleIdx="5" presStyleCnt="24" custScaleX="147630" custScaleY="990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6B1AC0C-5633-4E1F-B1E1-7411456AD845}" type="pres">
      <dgm:prSet presAssocID="{1ED955C0-8E32-4FDB-B5B9-A08304E52454}" presName="Name13" presStyleLbl="parChTrans1D2" presStyleIdx="6" presStyleCnt="24"/>
      <dgm:spPr/>
      <dgm:t>
        <a:bodyPr/>
        <a:lstStyle/>
        <a:p>
          <a:endParaRPr lang="de-DE"/>
        </a:p>
      </dgm:t>
    </dgm:pt>
    <dgm:pt modelId="{0390AC8F-19CE-4D5A-A0CA-2D3A01C12735}" type="pres">
      <dgm:prSet presAssocID="{07A07CC9-69D3-466A-B659-8DECAE51B84D}" presName="childText" presStyleLbl="bgAcc1" presStyleIdx="6" presStyleCnt="24" custScaleX="147630" custScaleY="990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3453A78-4666-44ED-80D8-E946FADC3FCD}" type="pres">
      <dgm:prSet presAssocID="{3807E3A5-9063-45DD-8C02-46A2C0539B19}" presName="Name13" presStyleLbl="parChTrans1D2" presStyleIdx="7" presStyleCnt="24"/>
      <dgm:spPr/>
      <dgm:t>
        <a:bodyPr/>
        <a:lstStyle/>
        <a:p>
          <a:endParaRPr lang="de-DE"/>
        </a:p>
      </dgm:t>
    </dgm:pt>
    <dgm:pt modelId="{E2AF8A85-595A-49A4-A3B2-45A45BF26909}" type="pres">
      <dgm:prSet presAssocID="{34B40635-17C6-4DCE-839E-58F213435F8F}" presName="childText" presStyleLbl="bgAcc1" presStyleIdx="7" presStyleCnt="24" custScaleX="147630" custScaleY="990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B36712D-26D5-48CF-A5F7-6E634DBAAF9C}" type="pres">
      <dgm:prSet presAssocID="{A97B39DB-8755-4959-A445-87923A274E49}" presName="root" presStyleCnt="0"/>
      <dgm:spPr/>
    </dgm:pt>
    <dgm:pt modelId="{48AC21F8-D4B7-406E-B222-A8D6008A24EB}" type="pres">
      <dgm:prSet presAssocID="{A97B39DB-8755-4959-A445-87923A274E49}" presName="rootComposite" presStyleCnt="0"/>
      <dgm:spPr/>
    </dgm:pt>
    <dgm:pt modelId="{33FCB870-59AE-41E7-897C-25EB4D89D6A8}" type="pres">
      <dgm:prSet presAssocID="{A97B39DB-8755-4959-A445-87923A274E49}" presName="rootText" presStyleLbl="node1" presStyleIdx="2" presStyleCnt="6" custScaleX="128665"/>
      <dgm:spPr/>
      <dgm:t>
        <a:bodyPr/>
        <a:lstStyle/>
        <a:p>
          <a:endParaRPr lang="de-DE"/>
        </a:p>
      </dgm:t>
    </dgm:pt>
    <dgm:pt modelId="{19576ED6-975E-4F80-9D2D-A571E3345B48}" type="pres">
      <dgm:prSet presAssocID="{A97B39DB-8755-4959-A445-87923A274E49}" presName="rootConnector" presStyleLbl="node1" presStyleIdx="2" presStyleCnt="6"/>
      <dgm:spPr/>
      <dgm:t>
        <a:bodyPr/>
        <a:lstStyle/>
        <a:p>
          <a:endParaRPr lang="de-DE"/>
        </a:p>
      </dgm:t>
    </dgm:pt>
    <dgm:pt modelId="{4E8D70C4-0D27-421F-ABB1-1AFB050C2B22}" type="pres">
      <dgm:prSet presAssocID="{A97B39DB-8755-4959-A445-87923A274E49}" presName="childShape" presStyleCnt="0"/>
      <dgm:spPr/>
    </dgm:pt>
    <dgm:pt modelId="{481ED448-44C4-46A8-997B-67DAB7FD3827}" type="pres">
      <dgm:prSet presAssocID="{B0AAFC46-D7BC-4681-80C7-9BBAC3AB962B}" presName="Name13" presStyleLbl="parChTrans1D2" presStyleIdx="8" presStyleCnt="24"/>
      <dgm:spPr/>
      <dgm:t>
        <a:bodyPr/>
        <a:lstStyle/>
        <a:p>
          <a:endParaRPr lang="de-DE"/>
        </a:p>
      </dgm:t>
    </dgm:pt>
    <dgm:pt modelId="{15AC2BDE-E774-4611-A405-E8170409DD74}" type="pres">
      <dgm:prSet presAssocID="{CD0CE95D-5066-4421-9950-B98DA996490F}" presName="childText" presStyleLbl="bgAcc1" presStyleIdx="8" presStyleCnt="24" custScaleX="147630" custScaleY="990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34A1E70-4AD1-4552-B1EC-4605E472409B}" type="pres">
      <dgm:prSet presAssocID="{35B30DA8-D980-498F-B093-10B114F99A27}" presName="Name13" presStyleLbl="parChTrans1D2" presStyleIdx="9" presStyleCnt="24"/>
      <dgm:spPr/>
      <dgm:t>
        <a:bodyPr/>
        <a:lstStyle/>
        <a:p>
          <a:endParaRPr lang="de-DE"/>
        </a:p>
      </dgm:t>
    </dgm:pt>
    <dgm:pt modelId="{E509ECAD-42A9-4874-AF04-0A4EE3640267}" type="pres">
      <dgm:prSet presAssocID="{F43E04B0-DF01-449E-AE09-8468773E4CF4}" presName="childText" presStyleLbl="bgAcc1" presStyleIdx="9" presStyleCnt="24" custScaleX="147630" custScaleY="990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9AF38E3-BEB3-4DF3-9498-7EFC57BEC35D}" type="pres">
      <dgm:prSet presAssocID="{7EE00516-0227-444A-9976-37E716970537}" presName="Name13" presStyleLbl="parChTrans1D2" presStyleIdx="10" presStyleCnt="24"/>
      <dgm:spPr/>
      <dgm:t>
        <a:bodyPr/>
        <a:lstStyle/>
        <a:p>
          <a:endParaRPr lang="de-DE"/>
        </a:p>
      </dgm:t>
    </dgm:pt>
    <dgm:pt modelId="{1436CEBD-47F4-450B-8F0F-4525B1794ED3}" type="pres">
      <dgm:prSet presAssocID="{580C01EF-5A78-4D6E-912B-024AF154F4D6}" presName="childText" presStyleLbl="bgAcc1" presStyleIdx="10" presStyleCnt="24" custScaleX="147630" custScaleY="990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92BD92C-349D-4476-8081-CF5F6D7B50D7}" type="pres">
      <dgm:prSet presAssocID="{E9418368-C5C1-4993-BF1C-B1E1CA145333}" presName="Name13" presStyleLbl="parChTrans1D2" presStyleIdx="11" presStyleCnt="24"/>
      <dgm:spPr/>
      <dgm:t>
        <a:bodyPr/>
        <a:lstStyle/>
        <a:p>
          <a:endParaRPr lang="de-DE"/>
        </a:p>
      </dgm:t>
    </dgm:pt>
    <dgm:pt modelId="{2F14CAC2-06CC-4064-A807-2A686A3DB3C2}" type="pres">
      <dgm:prSet presAssocID="{3BE476CD-3E25-4D48-AD49-6B793ACBAAC4}" presName="childText" presStyleLbl="bgAcc1" presStyleIdx="11" presStyleCnt="24" custScaleX="147630" custScaleY="990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1285572-763B-4CD0-BE13-99668E1706DF}" type="pres">
      <dgm:prSet presAssocID="{D4E20BE9-260F-40CA-B5DA-F61314E1BB7F}" presName="root" presStyleCnt="0"/>
      <dgm:spPr/>
    </dgm:pt>
    <dgm:pt modelId="{C988B8EA-C4BE-4136-A355-9703DCDEFBEA}" type="pres">
      <dgm:prSet presAssocID="{D4E20BE9-260F-40CA-B5DA-F61314E1BB7F}" presName="rootComposite" presStyleCnt="0"/>
      <dgm:spPr/>
    </dgm:pt>
    <dgm:pt modelId="{90A5ACA8-9C1B-4B51-8440-01E52308E9BF}" type="pres">
      <dgm:prSet presAssocID="{D4E20BE9-260F-40CA-B5DA-F61314E1BB7F}" presName="rootText" presStyleLbl="node1" presStyleIdx="3" presStyleCnt="6" custScaleX="128665"/>
      <dgm:spPr/>
      <dgm:t>
        <a:bodyPr/>
        <a:lstStyle/>
        <a:p>
          <a:endParaRPr lang="de-DE"/>
        </a:p>
      </dgm:t>
    </dgm:pt>
    <dgm:pt modelId="{5E8CCAD9-F30C-42CC-AC50-5D243A4323C4}" type="pres">
      <dgm:prSet presAssocID="{D4E20BE9-260F-40CA-B5DA-F61314E1BB7F}" presName="rootConnector" presStyleLbl="node1" presStyleIdx="3" presStyleCnt="6"/>
      <dgm:spPr/>
      <dgm:t>
        <a:bodyPr/>
        <a:lstStyle/>
        <a:p>
          <a:endParaRPr lang="de-DE"/>
        </a:p>
      </dgm:t>
    </dgm:pt>
    <dgm:pt modelId="{01792089-890B-4BD8-905B-1F7A78BF4A08}" type="pres">
      <dgm:prSet presAssocID="{D4E20BE9-260F-40CA-B5DA-F61314E1BB7F}" presName="childShape" presStyleCnt="0"/>
      <dgm:spPr/>
    </dgm:pt>
    <dgm:pt modelId="{F6016909-890F-4D7E-9F53-D884E68AA30E}" type="pres">
      <dgm:prSet presAssocID="{9C604D47-F7F2-4FC3-9FD8-E0A3454694A1}" presName="Name13" presStyleLbl="parChTrans1D2" presStyleIdx="12" presStyleCnt="24"/>
      <dgm:spPr/>
      <dgm:t>
        <a:bodyPr/>
        <a:lstStyle/>
        <a:p>
          <a:endParaRPr lang="de-DE"/>
        </a:p>
      </dgm:t>
    </dgm:pt>
    <dgm:pt modelId="{996FAFC5-BADD-446A-AADF-CF1DB8EC1A94}" type="pres">
      <dgm:prSet presAssocID="{A34DDD2D-CF1D-4E28-9ABB-F8FB510BF4FD}" presName="childText" presStyleLbl="bgAcc1" presStyleIdx="12" presStyleCnt="24" custScaleX="147630" custScaleY="990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95990C0-FE06-46B0-ACC3-C1AA3C95D1FD}" type="pres">
      <dgm:prSet presAssocID="{86A35BEF-9E45-41CF-93A2-AC01B9A8367C}" presName="Name13" presStyleLbl="parChTrans1D2" presStyleIdx="13" presStyleCnt="24"/>
      <dgm:spPr/>
      <dgm:t>
        <a:bodyPr/>
        <a:lstStyle/>
        <a:p>
          <a:endParaRPr lang="de-DE"/>
        </a:p>
      </dgm:t>
    </dgm:pt>
    <dgm:pt modelId="{F3E59BCF-C780-4C04-A1CF-B338AB85F9F3}" type="pres">
      <dgm:prSet presAssocID="{010E4DF8-B547-4A1B-B415-2A4AAE25E586}" presName="childText" presStyleLbl="bgAcc1" presStyleIdx="13" presStyleCnt="24" custScaleX="147630" custScaleY="990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27A08B8-DC46-41B8-8051-A276CA79E885}" type="pres">
      <dgm:prSet presAssocID="{4778F464-7EDD-46E5-9DFF-90F25C5E3FBF}" presName="Name13" presStyleLbl="parChTrans1D2" presStyleIdx="14" presStyleCnt="24"/>
      <dgm:spPr/>
      <dgm:t>
        <a:bodyPr/>
        <a:lstStyle/>
        <a:p>
          <a:endParaRPr lang="de-DE"/>
        </a:p>
      </dgm:t>
    </dgm:pt>
    <dgm:pt modelId="{0E554AC5-D3FC-404C-8C18-43B0FABE22CC}" type="pres">
      <dgm:prSet presAssocID="{9C940483-513F-4D6B-8FF6-1B81764220A9}" presName="childText" presStyleLbl="bgAcc1" presStyleIdx="14" presStyleCnt="24" custScaleX="147630" custScaleY="990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981BEB0-3A6C-40DF-AA6C-0057F8DBB499}" type="pres">
      <dgm:prSet presAssocID="{86B9D5C7-3A44-49CA-AB8B-AB43D8E82555}" presName="Name13" presStyleLbl="parChTrans1D2" presStyleIdx="15" presStyleCnt="24"/>
      <dgm:spPr/>
      <dgm:t>
        <a:bodyPr/>
        <a:lstStyle/>
        <a:p>
          <a:endParaRPr lang="de-DE"/>
        </a:p>
      </dgm:t>
    </dgm:pt>
    <dgm:pt modelId="{6956FE09-43A1-40F4-9908-2054E1E94984}" type="pres">
      <dgm:prSet presAssocID="{41DFA160-EE07-4755-BF32-4E05C99A7BC4}" presName="childText" presStyleLbl="bgAcc1" presStyleIdx="15" presStyleCnt="24" custScaleX="147630" custScaleY="990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1C3665D-8CBA-4452-95DB-936B2747AAFD}" type="pres">
      <dgm:prSet presAssocID="{298CFD7D-9643-4B36-AF65-6916330F3AA4}" presName="root" presStyleCnt="0"/>
      <dgm:spPr/>
    </dgm:pt>
    <dgm:pt modelId="{35E36E90-60F6-4066-9534-8D641A7E7047}" type="pres">
      <dgm:prSet presAssocID="{298CFD7D-9643-4B36-AF65-6916330F3AA4}" presName="rootComposite" presStyleCnt="0"/>
      <dgm:spPr/>
    </dgm:pt>
    <dgm:pt modelId="{E62D4BB0-52C8-405C-B267-1D20B590ED82}" type="pres">
      <dgm:prSet presAssocID="{298CFD7D-9643-4B36-AF65-6916330F3AA4}" presName="rootText" presStyleLbl="node1" presStyleIdx="4" presStyleCnt="6" custScaleX="128665"/>
      <dgm:spPr/>
      <dgm:t>
        <a:bodyPr/>
        <a:lstStyle/>
        <a:p>
          <a:endParaRPr lang="de-DE"/>
        </a:p>
      </dgm:t>
    </dgm:pt>
    <dgm:pt modelId="{B82F8451-0572-4145-AA0E-7687E76C3E0C}" type="pres">
      <dgm:prSet presAssocID="{298CFD7D-9643-4B36-AF65-6916330F3AA4}" presName="rootConnector" presStyleLbl="node1" presStyleIdx="4" presStyleCnt="6"/>
      <dgm:spPr/>
      <dgm:t>
        <a:bodyPr/>
        <a:lstStyle/>
        <a:p>
          <a:endParaRPr lang="de-DE"/>
        </a:p>
      </dgm:t>
    </dgm:pt>
    <dgm:pt modelId="{31C28F13-5714-4B55-BF6C-3746A04F7B14}" type="pres">
      <dgm:prSet presAssocID="{298CFD7D-9643-4B36-AF65-6916330F3AA4}" presName="childShape" presStyleCnt="0"/>
      <dgm:spPr/>
    </dgm:pt>
    <dgm:pt modelId="{7F5D4881-112B-49E1-9776-4C5649E775D9}" type="pres">
      <dgm:prSet presAssocID="{A0E19C11-A7A9-43FA-BB60-6E7D2BDA06E9}" presName="Name13" presStyleLbl="parChTrans1D2" presStyleIdx="16" presStyleCnt="24"/>
      <dgm:spPr/>
      <dgm:t>
        <a:bodyPr/>
        <a:lstStyle/>
        <a:p>
          <a:endParaRPr lang="de-DE"/>
        </a:p>
      </dgm:t>
    </dgm:pt>
    <dgm:pt modelId="{4EA11BD1-C66A-4E3F-A73E-176C0C50E0D3}" type="pres">
      <dgm:prSet presAssocID="{301225D0-E7FF-49FF-9328-4B4B375FB0DC}" presName="childText" presStyleLbl="bgAcc1" presStyleIdx="16" presStyleCnt="24" custScaleX="147630" custScaleY="990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3DF3A81-D181-435B-B857-534919D30B2D}" type="pres">
      <dgm:prSet presAssocID="{7F980001-1F95-4A64-A787-F3B7ADBF0809}" presName="Name13" presStyleLbl="parChTrans1D2" presStyleIdx="17" presStyleCnt="24"/>
      <dgm:spPr/>
      <dgm:t>
        <a:bodyPr/>
        <a:lstStyle/>
        <a:p>
          <a:endParaRPr lang="de-DE"/>
        </a:p>
      </dgm:t>
    </dgm:pt>
    <dgm:pt modelId="{071AD582-E511-4177-B6BB-093DF56484A6}" type="pres">
      <dgm:prSet presAssocID="{4D818BEF-E525-4147-9DEF-40026705C502}" presName="childText" presStyleLbl="bgAcc1" presStyleIdx="17" presStyleCnt="24" custScaleX="147630" custScaleY="990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3EFDAD2-5E92-4E07-916A-D95CCE33207F}" type="pres">
      <dgm:prSet presAssocID="{9165A46B-BF52-4CEA-8F7C-D4DCCB2B53AB}" presName="Name13" presStyleLbl="parChTrans1D2" presStyleIdx="18" presStyleCnt="24"/>
      <dgm:spPr/>
      <dgm:t>
        <a:bodyPr/>
        <a:lstStyle/>
        <a:p>
          <a:endParaRPr lang="de-DE"/>
        </a:p>
      </dgm:t>
    </dgm:pt>
    <dgm:pt modelId="{BBF20A6C-5D2E-4A27-913F-AA591E205F08}" type="pres">
      <dgm:prSet presAssocID="{685F71EF-00F3-4D80-95F3-7798270347DB}" presName="childText" presStyleLbl="bgAcc1" presStyleIdx="18" presStyleCnt="24" custScaleX="147630" custScaleY="990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01FD0BB-ED81-4DB8-86BE-8821093D04CA}" type="pres">
      <dgm:prSet presAssocID="{86790EB2-895F-455D-9136-AC9FDB38D131}" presName="Name13" presStyleLbl="parChTrans1D2" presStyleIdx="19" presStyleCnt="24"/>
      <dgm:spPr/>
      <dgm:t>
        <a:bodyPr/>
        <a:lstStyle/>
        <a:p>
          <a:endParaRPr lang="de-DE"/>
        </a:p>
      </dgm:t>
    </dgm:pt>
    <dgm:pt modelId="{391EF213-A712-47F9-9884-B47ADB68F745}" type="pres">
      <dgm:prSet presAssocID="{630EBE10-6379-4107-B227-191C6597C2AA}" presName="childText" presStyleLbl="bgAcc1" presStyleIdx="19" presStyleCnt="24" custScaleX="147630" custScaleY="990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F783478-D684-40D9-B370-0E8A35AC34E1}" type="pres">
      <dgm:prSet presAssocID="{65AD863A-B6DF-45AA-BD4B-59001A78ACAF}" presName="root" presStyleCnt="0"/>
      <dgm:spPr/>
    </dgm:pt>
    <dgm:pt modelId="{EA4BC49C-8228-40F9-8A28-B3216242997C}" type="pres">
      <dgm:prSet presAssocID="{65AD863A-B6DF-45AA-BD4B-59001A78ACAF}" presName="rootComposite" presStyleCnt="0"/>
      <dgm:spPr/>
    </dgm:pt>
    <dgm:pt modelId="{1DF85848-F217-4896-8329-10ED18DBDCA0}" type="pres">
      <dgm:prSet presAssocID="{65AD863A-B6DF-45AA-BD4B-59001A78ACAF}" presName="rootText" presStyleLbl="node1" presStyleIdx="5" presStyleCnt="6" custScaleX="128665"/>
      <dgm:spPr/>
      <dgm:t>
        <a:bodyPr/>
        <a:lstStyle/>
        <a:p>
          <a:endParaRPr lang="de-DE"/>
        </a:p>
      </dgm:t>
    </dgm:pt>
    <dgm:pt modelId="{61D1BCC6-456B-409A-94BE-142E4B0BA226}" type="pres">
      <dgm:prSet presAssocID="{65AD863A-B6DF-45AA-BD4B-59001A78ACAF}" presName="rootConnector" presStyleLbl="node1" presStyleIdx="5" presStyleCnt="6"/>
      <dgm:spPr/>
      <dgm:t>
        <a:bodyPr/>
        <a:lstStyle/>
        <a:p>
          <a:endParaRPr lang="de-DE"/>
        </a:p>
      </dgm:t>
    </dgm:pt>
    <dgm:pt modelId="{5120E151-E95A-40DA-8DE5-E5592A1B403D}" type="pres">
      <dgm:prSet presAssocID="{65AD863A-B6DF-45AA-BD4B-59001A78ACAF}" presName="childShape" presStyleCnt="0"/>
      <dgm:spPr/>
    </dgm:pt>
    <dgm:pt modelId="{75776F23-2F0E-42D9-9E82-36EE6B6A752D}" type="pres">
      <dgm:prSet presAssocID="{B5FF63B7-83A3-41BD-B6BE-014B5705A5CF}" presName="Name13" presStyleLbl="parChTrans1D2" presStyleIdx="20" presStyleCnt="24"/>
      <dgm:spPr/>
      <dgm:t>
        <a:bodyPr/>
        <a:lstStyle/>
        <a:p>
          <a:endParaRPr lang="de-DE"/>
        </a:p>
      </dgm:t>
    </dgm:pt>
    <dgm:pt modelId="{1007A87B-8295-4ACD-8462-523A85B8049E}" type="pres">
      <dgm:prSet presAssocID="{5D55E47E-40EA-4E13-92B5-352963008D2A}" presName="childText" presStyleLbl="bgAcc1" presStyleIdx="20" presStyleCnt="24" custScaleX="151275" custScaleY="990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A30C1E7-AFB5-4635-8639-93779A6A8582}" type="pres">
      <dgm:prSet presAssocID="{BDC246F4-1841-46C8-9ADC-FBDE7ED508A3}" presName="Name13" presStyleLbl="parChTrans1D2" presStyleIdx="21" presStyleCnt="24"/>
      <dgm:spPr/>
      <dgm:t>
        <a:bodyPr/>
        <a:lstStyle/>
        <a:p>
          <a:endParaRPr lang="de-DE"/>
        </a:p>
      </dgm:t>
    </dgm:pt>
    <dgm:pt modelId="{8418B163-2672-4C08-B60C-E6B38B658962}" type="pres">
      <dgm:prSet presAssocID="{10CEBF11-2B7A-468E-882E-4B497E1F848A}" presName="childText" presStyleLbl="bgAcc1" presStyleIdx="21" presStyleCnt="24" custScaleX="151275" custScaleY="990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E1EC7D8-49AE-4F80-BA14-9FCA6043A649}" type="pres">
      <dgm:prSet presAssocID="{6E25503D-AD63-4368-AD07-071BFD59D3B9}" presName="Name13" presStyleLbl="parChTrans1D2" presStyleIdx="22" presStyleCnt="24"/>
      <dgm:spPr/>
      <dgm:t>
        <a:bodyPr/>
        <a:lstStyle/>
        <a:p>
          <a:endParaRPr lang="de-DE"/>
        </a:p>
      </dgm:t>
    </dgm:pt>
    <dgm:pt modelId="{0B9D8AE0-FC85-4127-9FAE-50ACE0B5F77C}" type="pres">
      <dgm:prSet presAssocID="{9A8EEFB4-CC84-46D2-843B-09EF0B642B35}" presName="childText" presStyleLbl="bgAcc1" presStyleIdx="22" presStyleCnt="24" custScaleX="151275" custScaleY="990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FB20B26-B98B-4E04-A240-34397A2753A5}" type="pres">
      <dgm:prSet presAssocID="{58AF8CC3-B4A3-4F4C-A9A5-A094DF8AA86B}" presName="Name13" presStyleLbl="parChTrans1D2" presStyleIdx="23" presStyleCnt="24"/>
      <dgm:spPr/>
      <dgm:t>
        <a:bodyPr/>
        <a:lstStyle/>
        <a:p>
          <a:endParaRPr lang="de-DE"/>
        </a:p>
      </dgm:t>
    </dgm:pt>
    <dgm:pt modelId="{EE008089-5DD5-4B1B-A523-0D343DDD8EAC}" type="pres">
      <dgm:prSet presAssocID="{3BB527A6-A71F-428B-A3F5-C9BF6944271F}" presName="childText" presStyleLbl="bgAcc1" presStyleIdx="23" presStyleCnt="24" custScaleX="151275" custScaleY="990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297A7AB-B4F8-4382-BDF9-581B61C14442}" type="presOf" srcId="{010E4DF8-B547-4A1B-B415-2A4AAE25E586}" destId="{F3E59BCF-C780-4C04-A1CF-B338AB85F9F3}" srcOrd="0" destOrd="0" presId="urn:microsoft.com/office/officeart/2005/8/layout/hierarchy3"/>
    <dgm:cxn modelId="{FED1659F-C3C1-4E29-BE2F-099091E14FE0}" srcId="{201349A5-6E58-44CD-9DAB-06D6CB5D902B}" destId="{34B40635-17C6-4DCE-839E-58F213435F8F}" srcOrd="3" destOrd="0" parTransId="{3807E3A5-9063-45DD-8C02-46A2C0539B19}" sibTransId="{88AFFAA3-34A5-4701-885D-9E8FC777442D}"/>
    <dgm:cxn modelId="{EE25CF5E-B5C6-4689-BC12-7183FACDBA7C}" type="presOf" srcId="{B0AAFC46-D7BC-4681-80C7-9BBAC3AB962B}" destId="{481ED448-44C4-46A8-997B-67DAB7FD3827}" srcOrd="0" destOrd="0" presId="urn:microsoft.com/office/officeart/2005/8/layout/hierarchy3"/>
    <dgm:cxn modelId="{8E9D21B5-833E-497E-BAC5-D94C16228381}" type="presOf" srcId="{BC69EF8C-8A1A-44BB-A4B2-28DA99C0357F}" destId="{4827760E-72D4-4778-BDBB-C8A63839F0C2}" srcOrd="1" destOrd="0" presId="urn:microsoft.com/office/officeart/2005/8/layout/hierarchy3"/>
    <dgm:cxn modelId="{E2616E89-1D41-4FBA-A80C-2751E285DE51}" srcId="{201349A5-6E58-44CD-9DAB-06D6CB5D902B}" destId="{07A07CC9-69D3-466A-B659-8DECAE51B84D}" srcOrd="2" destOrd="0" parTransId="{1ED955C0-8E32-4FDB-B5B9-A08304E52454}" sibTransId="{DF5CE896-7105-4625-8BEF-908F584A0270}"/>
    <dgm:cxn modelId="{E3DF99B9-CDB7-4AB3-812B-D1DAA5CFE924}" type="presOf" srcId="{7EE00516-0227-444A-9976-37E716970537}" destId="{59AF38E3-BEB3-4DF3-9498-7EFC57BEC35D}" srcOrd="0" destOrd="0" presId="urn:microsoft.com/office/officeart/2005/8/layout/hierarchy3"/>
    <dgm:cxn modelId="{B6AB1A60-A874-4AD5-B728-F3A05E8A10DF}" type="presOf" srcId="{9165A46B-BF52-4CEA-8F7C-D4DCCB2B53AB}" destId="{C3EFDAD2-5E92-4E07-916A-D95CCE33207F}" srcOrd="0" destOrd="0" presId="urn:microsoft.com/office/officeart/2005/8/layout/hierarchy3"/>
    <dgm:cxn modelId="{AE3F14D3-C237-460F-A925-058383120DB7}" srcId="{A97B39DB-8755-4959-A445-87923A274E49}" destId="{3BE476CD-3E25-4D48-AD49-6B793ACBAAC4}" srcOrd="3" destOrd="0" parTransId="{E9418368-C5C1-4993-BF1C-B1E1CA145333}" sibTransId="{899B4732-03D2-43C4-87CE-C161F4FC949D}"/>
    <dgm:cxn modelId="{C849C6B5-609A-41A0-86DB-4D1FD397BAAB}" type="presOf" srcId="{4778F464-7EDD-46E5-9DFF-90F25C5E3FBF}" destId="{727A08B8-DC46-41B8-8051-A276CA79E885}" srcOrd="0" destOrd="0" presId="urn:microsoft.com/office/officeart/2005/8/layout/hierarchy3"/>
    <dgm:cxn modelId="{3C9300F4-027A-4B3F-840E-B9D9C739A2E3}" type="presOf" srcId="{7F980001-1F95-4A64-A787-F3B7ADBF0809}" destId="{63DF3A81-D181-435B-B857-534919D30B2D}" srcOrd="0" destOrd="0" presId="urn:microsoft.com/office/officeart/2005/8/layout/hierarchy3"/>
    <dgm:cxn modelId="{56761056-F002-40C1-972C-9A1F02DF1097}" type="presOf" srcId="{DFA5723E-B3F0-49FB-99FB-32AD3C49EC1B}" destId="{0207C33F-1BF8-4180-A175-7933073ACACD}" srcOrd="0" destOrd="0" presId="urn:microsoft.com/office/officeart/2005/8/layout/hierarchy3"/>
    <dgm:cxn modelId="{F2B29E88-A467-4D74-9F31-0D69F21AD917}" srcId="{201349A5-6E58-44CD-9DAB-06D6CB5D902B}" destId="{42CEA211-E15D-44F5-97C9-327900EABB64}" srcOrd="0" destOrd="0" parTransId="{231BAA54-AA26-483E-88B8-273DF6C4834A}" sibTransId="{B4E991F0-C597-43AE-A7EA-54E0C0778EF1}"/>
    <dgm:cxn modelId="{34E7C261-F5DB-4539-9CFD-415A21064719}" srcId="{65AD863A-B6DF-45AA-BD4B-59001A78ACAF}" destId="{10CEBF11-2B7A-468E-882E-4B497E1F848A}" srcOrd="1" destOrd="0" parTransId="{BDC246F4-1841-46C8-9ADC-FBDE7ED508A3}" sibTransId="{6AFB1AF4-10E6-47D5-96CF-C3DBF770FC0A}"/>
    <dgm:cxn modelId="{B464ABEC-72EC-4414-9373-F68015387FFA}" type="presOf" srcId="{CD0CE95D-5066-4421-9950-B98DA996490F}" destId="{15AC2BDE-E774-4611-A405-E8170409DD74}" srcOrd="0" destOrd="0" presId="urn:microsoft.com/office/officeart/2005/8/layout/hierarchy3"/>
    <dgm:cxn modelId="{C06A4DBD-8558-43DD-B5A9-4826BEB99113}" srcId="{BC69EF8C-8A1A-44BB-A4B2-28DA99C0357F}" destId="{D8CDC231-C999-4CA6-A1D9-17F3BDAEB592}" srcOrd="2" destOrd="0" parTransId="{3D72B9E5-BA57-44ED-BF88-77F8A26B1625}" sibTransId="{101A76EB-0FB8-4668-9DE3-C0A89B5F31AD}"/>
    <dgm:cxn modelId="{55B65321-4899-4AAC-86DA-7188BE4A32FD}" srcId="{CED5445C-6157-4547-B9DA-F243D49B770F}" destId="{BC69EF8C-8A1A-44BB-A4B2-28DA99C0357F}" srcOrd="0" destOrd="0" parTransId="{D87ADD58-5677-47FE-B84A-3DFB567F6E64}" sibTransId="{40100BBF-08EF-457D-86A7-7A1F901B7138}"/>
    <dgm:cxn modelId="{9FE8BA68-6E45-4363-9566-02F48B28CD76}" srcId="{CED5445C-6157-4547-B9DA-F243D49B770F}" destId="{D4E20BE9-260F-40CA-B5DA-F61314E1BB7F}" srcOrd="3" destOrd="0" parTransId="{1E191AE0-33D6-4CDA-B972-E8A68A73D47A}" sibTransId="{54A42C3E-D73A-411F-A89E-46F72C17C921}"/>
    <dgm:cxn modelId="{3CAE890F-DF3D-48B7-9056-FDD0134FDF08}" type="presOf" srcId="{21EF51DF-6E6F-4EC0-A6A6-3BB259CCC446}" destId="{30687506-0EE7-4789-A878-2B7CA0ED063E}" srcOrd="0" destOrd="0" presId="urn:microsoft.com/office/officeart/2005/8/layout/hierarchy3"/>
    <dgm:cxn modelId="{CFD000C7-0037-488D-9D7B-FB30DD6674D0}" type="presOf" srcId="{A0E19C11-A7A9-43FA-BB60-6E7D2BDA06E9}" destId="{7F5D4881-112B-49E1-9776-4C5649E775D9}" srcOrd="0" destOrd="0" presId="urn:microsoft.com/office/officeart/2005/8/layout/hierarchy3"/>
    <dgm:cxn modelId="{EDEC34C6-B249-4ED7-A6FE-2DE5B3ECE71E}" type="presOf" srcId="{685F71EF-00F3-4D80-95F3-7798270347DB}" destId="{BBF20A6C-5D2E-4A27-913F-AA591E205F08}" srcOrd="0" destOrd="0" presId="urn:microsoft.com/office/officeart/2005/8/layout/hierarchy3"/>
    <dgm:cxn modelId="{67C4B9DA-C3D7-40D2-A608-623D13E4B978}" type="presOf" srcId="{07A07CC9-69D3-466A-B659-8DECAE51B84D}" destId="{0390AC8F-19CE-4D5A-A0CA-2D3A01C12735}" srcOrd="0" destOrd="0" presId="urn:microsoft.com/office/officeart/2005/8/layout/hierarchy3"/>
    <dgm:cxn modelId="{2A919BAD-537B-4FEF-A9F5-2EACEE48D9DF}" srcId="{D4E20BE9-260F-40CA-B5DA-F61314E1BB7F}" destId="{010E4DF8-B547-4A1B-B415-2A4AAE25E586}" srcOrd="1" destOrd="0" parTransId="{86A35BEF-9E45-41CF-93A2-AC01B9A8367C}" sibTransId="{442BABA9-1772-4536-82EB-1BCA60305F64}"/>
    <dgm:cxn modelId="{1315FD4A-ECB9-4153-865A-9F4E1ED24A60}" type="presOf" srcId="{B5FF63B7-83A3-41BD-B6BE-014B5705A5CF}" destId="{75776F23-2F0E-42D9-9E82-36EE6B6A752D}" srcOrd="0" destOrd="0" presId="urn:microsoft.com/office/officeart/2005/8/layout/hierarchy3"/>
    <dgm:cxn modelId="{40670682-3139-4607-B280-517067E1A9DE}" type="presOf" srcId="{65AD863A-B6DF-45AA-BD4B-59001A78ACAF}" destId="{61D1BCC6-456B-409A-94BE-142E4B0BA226}" srcOrd="1" destOrd="0" presId="urn:microsoft.com/office/officeart/2005/8/layout/hierarchy3"/>
    <dgm:cxn modelId="{FB11169A-5F12-4B4C-B70E-4BD3193CE059}" srcId="{298CFD7D-9643-4B36-AF65-6916330F3AA4}" destId="{685F71EF-00F3-4D80-95F3-7798270347DB}" srcOrd="2" destOrd="0" parTransId="{9165A46B-BF52-4CEA-8F7C-D4DCCB2B53AB}" sibTransId="{857CB3E1-630A-49CA-82E7-0B35A70E7EC9}"/>
    <dgm:cxn modelId="{866936ED-7F9F-416B-B6D7-F8320A5F6A18}" type="presOf" srcId="{6E25503D-AD63-4368-AD07-071BFD59D3B9}" destId="{BE1EC7D8-49AE-4F80-BA14-9FCA6043A649}" srcOrd="0" destOrd="0" presId="urn:microsoft.com/office/officeart/2005/8/layout/hierarchy3"/>
    <dgm:cxn modelId="{49AAF757-BB45-4F44-B704-68889DF05B81}" type="presOf" srcId="{9C604D47-F7F2-4FC3-9FD8-E0A3454694A1}" destId="{F6016909-890F-4D7E-9F53-D884E68AA30E}" srcOrd="0" destOrd="0" presId="urn:microsoft.com/office/officeart/2005/8/layout/hierarchy3"/>
    <dgm:cxn modelId="{9528F336-9918-41D2-95CF-EEE0A4AAC7AD}" type="presOf" srcId="{1ED955C0-8E32-4FDB-B5B9-A08304E52454}" destId="{66B1AC0C-5633-4E1F-B1E1-7411456AD845}" srcOrd="0" destOrd="0" presId="urn:microsoft.com/office/officeart/2005/8/layout/hierarchy3"/>
    <dgm:cxn modelId="{A6D428A8-713D-4ED8-BD0E-23E0732390B9}" srcId="{298CFD7D-9643-4B36-AF65-6916330F3AA4}" destId="{301225D0-E7FF-49FF-9328-4B4B375FB0DC}" srcOrd="0" destOrd="0" parTransId="{A0E19C11-A7A9-43FA-BB60-6E7D2BDA06E9}" sibTransId="{F20BFA6E-9E1E-4E03-A7E4-4F9BD228B7D0}"/>
    <dgm:cxn modelId="{B7FB6D72-93C5-4D44-BAEA-332FBF1DC397}" srcId="{BC69EF8C-8A1A-44BB-A4B2-28DA99C0357F}" destId="{3804FBE5-12EA-437E-AAF7-76B72C62114D}" srcOrd="3" destOrd="0" parTransId="{4A73016A-230B-4152-B7CE-C727329B46F6}" sibTransId="{B95CAD49-3DA4-4E8A-A2FB-F75A75A27032}"/>
    <dgm:cxn modelId="{1B33BA87-445A-41A5-B3F0-D947A7686000}" type="presOf" srcId="{298CFD7D-9643-4B36-AF65-6916330F3AA4}" destId="{E62D4BB0-52C8-405C-B267-1D20B590ED82}" srcOrd="0" destOrd="0" presId="urn:microsoft.com/office/officeart/2005/8/layout/hierarchy3"/>
    <dgm:cxn modelId="{57DEF67C-C71F-4759-BF93-EBC7738BBD19}" srcId="{D4E20BE9-260F-40CA-B5DA-F61314E1BB7F}" destId="{9C940483-513F-4D6B-8FF6-1B81764220A9}" srcOrd="2" destOrd="0" parTransId="{4778F464-7EDD-46E5-9DFF-90F25C5E3FBF}" sibTransId="{FD8F026A-367C-438A-AB3B-502885296654}"/>
    <dgm:cxn modelId="{33FBDEDE-AC3F-42FB-9883-168ECD6D003A}" srcId="{D4E20BE9-260F-40CA-B5DA-F61314E1BB7F}" destId="{41DFA160-EE07-4755-BF32-4E05C99A7BC4}" srcOrd="3" destOrd="0" parTransId="{86B9D5C7-3A44-49CA-AB8B-AB43D8E82555}" sibTransId="{6C395DE3-8784-43F7-8CF7-E7664E22BB63}"/>
    <dgm:cxn modelId="{F06419A2-BBA3-44CE-BCBF-8254A6DC2E35}" type="presOf" srcId="{3BE476CD-3E25-4D48-AD49-6B793ACBAAC4}" destId="{2F14CAC2-06CC-4064-A807-2A686A3DB3C2}" srcOrd="0" destOrd="0" presId="urn:microsoft.com/office/officeart/2005/8/layout/hierarchy3"/>
    <dgm:cxn modelId="{1B3561F1-F53C-47B3-99EA-BC7D89993DC1}" type="presOf" srcId="{BDC246F4-1841-46C8-9ADC-FBDE7ED508A3}" destId="{4A30C1E7-AFB5-4635-8639-93779A6A8582}" srcOrd="0" destOrd="0" presId="urn:microsoft.com/office/officeart/2005/8/layout/hierarchy3"/>
    <dgm:cxn modelId="{9BB24DF6-CC81-464A-AB96-1B8B279754D3}" type="presOf" srcId="{D4E20BE9-260F-40CA-B5DA-F61314E1BB7F}" destId="{90A5ACA8-9C1B-4B51-8440-01E52308E9BF}" srcOrd="0" destOrd="0" presId="urn:microsoft.com/office/officeart/2005/8/layout/hierarchy3"/>
    <dgm:cxn modelId="{69A1E000-16B4-42E7-8983-41902A0DF666}" type="presOf" srcId="{3804FBE5-12EA-437E-AAF7-76B72C62114D}" destId="{65FB8DC3-FB78-4920-BA17-9CA92044A3CE}" srcOrd="0" destOrd="0" presId="urn:microsoft.com/office/officeart/2005/8/layout/hierarchy3"/>
    <dgm:cxn modelId="{3927FCD4-D629-4070-B98D-B6C8DB5C9022}" type="presOf" srcId="{4D818BEF-E525-4147-9DEF-40026705C502}" destId="{071AD582-E511-4177-B6BB-093DF56484A6}" srcOrd="0" destOrd="0" presId="urn:microsoft.com/office/officeart/2005/8/layout/hierarchy3"/>
    <dgm:cxn modelId="{0F584F96-5BCA-4CE0-93B6-35FC40EB377C}" type="presOf" srcId="{C58F12C1-ADF3-492C-AF83-274C95A58B40}" destId="{D9D8FC6F-454C-40D8-A1FA-1CCBBCB04006}" srcOrd="0" destOrd="0" presId="urn:microsoft.com/office/officeart/2005/8/layout/hierarchy3"/>
    <dgm:cxn modelId="{4B6D4E1B-DAD9-4201-837A-8AA6E57B7A51}" srcId="{65AD863A-B6DF-45AA-BD4B-59001A78ACAF}" destId="{3BB527A6-A71F-428B-A3F5-C9BF6944271F}" srcOrd="3" destOrd="0" parTransId="{58AF8CC3-B4A3-4F4C-A9A5-A094DF8AA86B}" sibTransId="{703F3F95-F213-4410-9A12-44AE7FB042D2}"/>
    <dgm:cxn modelId="{59CA12A3-69D1-42F0-AF8C-04AA4CC6370B}" srcId="{CED5445C-6157-4547-B9DA-F243D49B770F}" destId="{A97B39DB-8755-4959-A445-87923A274E49}" srcOrd="2" destOrd="0" parTransId="{86D2F667-0A1B-402A-8D1C-51A7410AA337}" sibTransId="{70D8243F-68CA-4EB2-8A1B-0919B5807512}"/>
    <dgm:cxn modelId="{3FC21472-6C84-4E7D-856E-D3AFAC3FE7A7}" srcId="{65AD863A-B6DF-45AA-BD4B-59001A78ACAF}" destId="{9A8EEFB4-CC84-46D2-843B-09EF0B642B35}" srcOrd="2" destOrd="0" parTransId="{6E25503D-AD63-4368-AD07-071BFD59D3B9}" sibTransId="{16F70CC0-8A8B-4046-A4F9-D28BF3B4B69D}"/>
    <dgm:cxn modelId="{6471ED47-9C2F-4CD6-931E-C88B282FB6CE}" srcId="{CED5445C-6157-4547-B9DA-F243D49B770F}" destId="{298CFD7D-9643-4B36-AF65-6916330F3AA4}" srcOrd="4" destOrd="0" parTransId="{A689EC6A-FC5C-4FE7-BDFD-6BD03534630E}" sibTransId="{6898B845-51B6-4617-9ADF-1A306EC095CA}"/>
    <dgm:cxn modelId="{4CD34005-370E-4BB4-BEF5-4045F6246E96}" type="presOf" srcId="{201349A5-6E58-44CD-9DAB-06D6CB5D902B}" destId="{F48165B2-66A4-4E12-9653-B9938628F857}" srcOrd="0" destOrd="0" presId="urn:microsoft.com/office/officeart/2005/8/layout/hierarchy3"/>
    <dgm:cxn modelId="{B6087A88-8074-4410-8D94-FE113F5FC096}" type="presOf" srcId="{D4E20BE9-260F-40CA-B5DA-F61314E1BB7F}" destId="{5E8CCAD9-F30C-42CC-AC50-5D243A4323C4}" srcOrd="1" destOrd="0" presId="urn:microsoft.com/office/officeart/2005/8/layout/hierarchy3"/>
    <dgm:cxn modelId="{E48CCF5D-4A0C-49DB-B4A1-A7EAE9C6A08E}" type="presOf" srcId="{69EFA73D-37DC-425E-96E2-891015E319E9}" destId="{65F72967-1A96-48F1-9276-31B27DA1A431}" srcOrd="0" destOrd="0" presId="urn:microsoft.com/office/officeart/2005/8/layout/hierarchy3"/>
    <dgm:cxn modelId="{71E169D8-3925-44FC-8FD7-4FD463318D4A}" srcId="{A97B39DB-8755-4959-A445-87923A274E49}" destId="{580C01EF-5A78-4D6E-912B-024AF154F4D6}" srcOrd="2" destOrd="0" parTransId="{7EE00516-0227-444A-9976-37E716970537}" sibTransId="{ABD9F039-0F96-4AE3-A95F-E63B12F17412}"/>
    <dgm:cxn modelId="{9783DC2F-E515-4DF0-9762-6F41C78298C3}" type="presOf" srcId="{9C940483-513F-4D6B-8FF6-1B81764220A9}" destId="{0E554AC5-D3FC-404C-8C18-43B0FABE22CC}" srcOrd="0" destOrd="0" presId="urn:microsoft.com/office/officeart/2005/8/layout/hierarchy3"/>
    <dgm:cxn modelId="{65F04784-CD47-4714-A4EE-279BC05E1F96}" type="presOf" srcId="{301225D0-E7FF-49FF-9328-4B4B375FB0DC}" destId="{4EA11BD1-C66A-4E3F-A73E-176C0C50E0D3}" srcOrd="0" destOrd="0" presId="urn:microsoft.com/office/officeart/2005/8/layout/hierarchy3"/>
    <dgm:cxn modelId="{544FC4D4-FB5E-4737-A429-F63A34F0CBD9}" type="presOf" srcId="{65AD863A-B6DF-45AA-BD4B-59001A78ACAF}" destId="{1DF85848-F217-4896-8329-10ED18DBDCA0}" srcOrd="0" destOrd="0" presId="urn:microsoft.com/office/officeart/2005/8/layout/hierarchy3"/>
    <dgm:cxn modelId="{FD7A283F-598B-4B11-BD1A-AB9D9BA5DBB6}" type="presOf" srcId="{3BB527A6-A71F-428B-A3F5-C9BF6944271F}" destId="{EE008089-5DD5-4B1B-A523-0D343DDD8EAC}" srcOrd="0" destOrd="0" presId="urn:microsoft.com/office/officeart/2005/8/layout/hierarchy3"/>
    <dgm:cxn modelId="{A45D6642-D178-4C6C-8785-49EDE963713F}" type="presOf" srcId="{58AF8CC3-B4A3-4F4C-A9A5-A094DF8AA86B}" destId="{CFB20B26-B98B-4E04-A240-34397A2753A5}" srcOrd="0" destOrd="0" presId="urn:microsoft.com/office/officeart/2005/8/layout/hierarchy3"/>
    <dgm:cxn modelId="{D9FB92FF-3230-4807-A385-67BD6ABA9069}" type="presOf" srcId="{4A73016A-230B-4152-B7CE-C727329B46F6}" destId="{399D773A-E941-4311-9674-45D295C7268B}" srcOrd="0" destOrd="0" presId="urn:microsoft.com/office/officeart/2005/8/layout/hierarchy3"/>
    <dgm:cxn modelId="{5A2E7BE5-ED0C-4C7F-A73A-BF28232012A2}" srcId="{CED5445C-6157-4547-B9DA-F243D49B770F}" destId="{201349A5-6E58-44CD-9DAB-06D6CB5D902B}" srcOrd="1" destOrd="0" parTransId="{E6631DCA-A61B-4C60-BFE9-ED9805B9D794}" sibTransId="{DB097B50-C317-4967-BD59-11B018290A95}"/>
    <dgm:cxn modelId="{79FD0865-7C27-4056-A074-D8626BA8AA4A}" type="presOf" srcId="{A34DDD2D-CF1D-4E28-9ABB-F8FB510BF4FD}" destId="{996FAFC5-BADD-446A-AADF-CF1DB8EC1A94}" srcOrd="0" destOrd="0" presId="urn:microsoft.com/office/officeart/2005/8/layout/hierarchy3"/>
    <dgm:cxn modelId="{388C4F99-DDD0-40B9-A4D3-3EF3C7B2739E}" type="presOf" srcId="{86790EB2-895F-455D-9136-AC9FDB38D131}" destId="{001FD0BB-ED81-4DB8-86BE-8821093D04CA}" srcOrd="0" destOrd="0" presId="urn:microsoft.com/office/officeart/2005/8/layout/hierarchy3"/>
    <dgm:cxn modelId="{2841C86F-B058-4DBA-9A0B-F97DFDD0C206}" srcId="{201349A5-6E58-44CD-9DAB-06D6CB5D902B}" destId="{69EFA73D-37DC-425E-96E2-891015E319E9}" srcOrd="1" destOrd="0" parTransId="{C58F12C1-ADF3-492C-AF83-274C95A58B40}" sibTransId="{69F1CE38-80F3-4F05-95A0-A7640550D1F0}"/>
    <dgm:cxn modelId="{F6F117B5-13ED-48A1-8823-33176F7E9598}" type="presOf" srcId="{86A35BEF-9E45-41CF-93A2-AC01B9A8367C}" destId="{595990C0-FE06-46B0-ACC3-C1AA3C95D1FD}" srcOrd="0" destOrd="0" presId="urn:microsoft.com/office/officeart/2005/8/layout/hierarchy3"/>
    <dgm:cxn modelId="{767D3FC7-09B3-486F-B39F-8101F9631E1A}" srcId="{CED5445C-6157-4547-B9DA-F243D49B770F}" destId="{65AD863A-B6DF-45AA-BD4B-59001A78ACAF}" srcOrd="5" destOrd="0" parTransId="{616C431A-ECFF-4776-BD9A-F5616C22CFE7}" sibTransId="{D753B5C3-B71F-4B99-8EDC-D1426AF5A0F8}"/>
    <dgm:cxn modelId="{5AFBD2F7-E9AE-40FB-A8F0-BA16B96257BD}" srcId="{65AD863A-B6DF-45AA-BD4B-59001A78ACAF}" destId="{5D55E47E-40EA-4E13-92B5-352963008D2A}" srcOrd="0" destOrd="0" parTransId="{B5FF63B7-83A3-41BD-B6BE-014B5705A5CF}" sibTransId="{7D16F7CB-A8DC-4179-BF11-163C3D8A15F4}"/>
    <dgm:cxn modelId="{291F36E2-0F8A-4BC4-95A2-4AA841E9174E}" type="presOf" srcId="{298CFD7D-9643-4B36-AF65-6916330F3AA4}" destId="{B82F8451-0572-4145-AA0E-7687E76C3E0C}" srcOrd="1" destOrd="0" presId="urn:microsoft.com/office/officeart/2005/8/layout/hierarchy3"/>
    <dgm:cxn modelId="{B4838690-D054-4E77-AEC2-9A5180682F8F}" type="presOf" srcId="{5D55E47E-40EA-4E13-92B5-352963008D2A}" destId="{1007A87B-8295-4ACD-8462-523A85B8049E}" srcOrd="0" destOrd="0" presId="urn:microsoft.com/office/officeart/2005/8/layout/hierarchy3"/>
    <dgm:cxn modelId="{2321A4C7-DB2F-455C-B27B-36A9A410CD11}" type="presOf" srcId="{3D72B9E5-BA57-44ED-BF88-77F8A26B1625}" destId="{4A830232-A12B-4D17-8850-4354B6F15C91}" srcOrd="0" destOrd="0" presId="urn:microsoft.com/office/officeart/2005/8/layout/hierarchy3"/>
    <dgm:cxn modelId="{AEC71A6C-72A0-4CBD-AEF1-8FC5CF5E27C8}" srcId="{A97B39DB-8755-4959-A445-87923A274E49}" destId="{CD0CE95D-5066-4421-9950-B98DA996490F}" srcOrd="0" destOrd="0" parTransId="{B0AAFC46-D7BC-4681-80C7-9BBAC3AB962B}" sibTransId="{3A12CF28-6F9C-41AC-BD18-51E4CC4BDF2A}"/>
    <dgm:cxn modelId="{01D74B6C-B9EB-4D42-A7DC-B4FD5C786753}" type="presOf" srcId="{201349A5-6E58-44CD-9DAB-06D6CB5D902B}" destId="{A6D364F6-CE17-47F5-9DCE-4CD289074B55}" srcOrd="1" destOrd="0" presId="urn:microsoft.com/office/officeart/2005/8/layout/hierarchy3"/>
    <dgm:cxn modelId="{EB3FC190-6C6A-49E1-B8D2-F86E5899280A}" type="presOf" srcId="{42CEA211-E15D-44F5-97C9-327900EABB64}" destId="{9669ED94-F515-4273-8DA3-0E73E5AA3406}" srcOrd="0" destOrd="0" presId="urn:microsoft.com/office/officeart/2005/8/layout/hierarchy3"/>
    <dgm:cxn modelId="{B678B603-9917-4F2F-8A90-05ECFC15E036}" type="presOf" srcId="{630EBE10-6379-4107-B227-191C6597C2AA}" destId="{391EF213-A712-47F9-9884-B47ADB68F745}" srcOrd="0" destOrd="0" presId="urn:microsoft.com/office/officeart/2005/8/layout/hierarchy3"/>
    <dgm:cxn modelId="{36071A65-9238-43B6-87A5-6014198907E3}" srcId="{A97B39DB-8755-4959-A445-87923A274E49}" destId="{F43E04B0-DF01-449E-AE09-8468773E4CF4}" srcOrd="1" destOrd="0" parTransId="{35B30DA8-D980-498F-B093-10B114F99A27}" sibTransId="{6E679D1C-2E23-49D6-AE2E-F960A3064BA1}"/>
    <dgm:cxn modelId="{6744B7C4-401D-4CCC-9C37-8B051BA036FE}" type="presOf" srcId="{3807E3A5-9063-45DD-8C02-46A2C0539B19}" destId="{A3453A78-4666-44ED-80D8-E946FADC3FCD}" srcOrd="0" destOrd="0" presId="urn:microsoft.com/office/officeart/2005/8/layout/hierarchy3"/>
    <dgm:cxn modelId="{42E8B6B8-D5AE-4DD8-9FA2-332A852C99D2}" type="presOf" srcId="{34B40635-17C6-4DCE-839E-58F213435F8F}" destId="{E2AF8A85-595A-49A4-A3B2-45A45BF26909}" srcOrd="0" destOrd="0" presId="urn:microsoft.com/office/officeart/2005/8/layout/hierarchy3"/>
    <dgm:cxn modelId="{4048EE2B-8AE6-41DF-A714-68A2423EAF1D}" type="presOf" srcId="{E9418368-C5C1-4993-BF1C-B1E1CA145333}" destId="{D92BD92C-349D-4476-8081-CF5F6D7B50D7}" srcOrd="0" destOrd="0" presId="urn:microsoft.com/office/officeart/2005/8/layout/hierarchy3"/>
    <dgm:cxn modelId="{CBC18C8A-EBC5-454D-B657-69CD0F3F107F}" type="presOf" srcId="{122241B8-6BD6-45A3-A835-D57185493178}" destId="{1C074956-F151-4E3B-96CE-B987C1D87B0F}" srcOrd="0" destOrd="0" presId="urn:microsoft.com/office/officeart/2005/8/layout/hierarchy3"/>
    <dgm:cxn modelId="{400B5F38-CAC7-4A76-B9FC-028A8A8716A4}" srcId="{BC69EF8C-8A1A-44BB-A4B2-28DA99C0357F}" destId="{6FB2B23F-B284-4C05-BDEE-9C837D7DEF52}" srcOrd="1" destOrd="0" parTransId="{21EF51DF-6E6F-4EC0-A6A6-3BB259CCC446}" sibTransId="{8D872AE2-F95D-458F-842C-F0DCEBDB650C}"/>
    <dgm:cxn modelId="{341A0F97-CAD2-401B-AA07-DA67AE05F4FB}" type="presOf" srcId="{CED5445C-6157-4547-B9DA-F243D49B770F}" destId="{4F3CBA7D-0FDF-4E66-9068-F98921970EE4}" srcOrd="0" destOrd="0" presId="urn:microsoft.com/office/officeart/2005/8/layout/hierarchy3"/>
    <dgm:cxn modelId="{3394F0AA-B10F-43C1-B864-B05B18209923}" type="presOf" srcId="{A97B39DB-8755-4959-A445-87923A274E49}" destId="{19576ED6-975E-4F80-9D2D-A571E3345B48}" srcOrd="1" destOrd="0" presId="urn:microsoft.com/office/officeart/2005/8/layout/hierarchy3"/>
    <dgm:cxn modelId="{75DF87DC-60FE-4651-9A66-1B5CD6AD883A}" type="presOf" srcId="{6FB2B23F-B284-4C05-BDEE-9C837D7DEF52}" destId="{1225FA39-5ECB-40A8-95F9-98AEE1B73E70}" srcOrd="0" destOrd="0" presId="urn:microsoft.com/office/officeart/2005/8/layout/hierarchy3"/>
    <dgm:cxn modelId="{7D13422D-F4B7-4631-9629-D38250642D95}" type="presOf" srcId="{35B30DA8-D980-498F-B093-10B114F99A27}" destId="{D34A1E70-4AD1-4552-B1EC-4605E472409B}" srcOrd="0" destOrd="0" presId="urn:microsoft.com/office/officeart/2005/8/layout/hierarchy3"/>
    <dgm:cxn modelId="{A9969035-17E5-4237-B370-75537085C996}" type="presOf" srcId="{BC69EF8C-8A1A-44BB-A4B2-28DA99C0357F}" destId="{8909C9FB-4CA0-4F98-89B5-88D511BECB1E}" srcOrd="0" destOrd="0" presId="urn:microsoft.com/office/officeart/2005/8/layout/hierarchy3"/>
    <dgm:cxn modelId="{B2A23A05-5145-4896-8F8C-A260E74313B2}" type="presOf" srcId="{231BAA54-AA26-483E-88B8-273DF6C4834A}" destId="{224BFDB0-2BD9-4698-B538-A3054FAA2E61}" srcOrd="0" destOrd="0" presId="urn:microsoft.com/office/officeart/2005/8/layout/hierarchy3"/>
    <dgm:cxn modelId="{6975B224-FAB3-4FC6-9D7F-BD56A1679073}" type="presOf" srcId="{F43E04B0-DF01-449E-AE09-8468773E4CF4}" destId="{E509ECAD-42A9-4874-AF04-0A4EE3640267}" srcOrd="0" destOrd="0" presId="urn:microsoft.com/office/officeart/2005/8/layout/hierarchy3"/>
    <dgm:cxn modelId="{F5D87E11-E48B-4278-80EC-42B14D356763}" type="presOf" srcId="{A97B39DB-8755-4959-A445-87923A274E49}" destId="{33FCB870-59AE-41E7-897C-25EB4D89D6A8}" srcOrd="0" destOrd="0" presId="urn:microsoft.com/office/officeart/2005/8/layout/hierarchy3"/>
    <dgm:cxn modelId="{B8F583E3-44CE-4DC8-8C77-C4490002BF6F}" srcId="{BC69EF8C-8A1A-44BB-A4B2-28DA99C0357F}" destId="{DFA5723E-B3F0-49FB-99FB-32AD3C49EC1B}" srcOrd="0" destOrd="0" parTransId="{122241B8-6BD6-45A3-A835-D57185493178}" sibTransId="{EB1EF37C-8815-4419-89DC-C59C84B2BCA0}"/>
    <dgm:cxn modelId="{E0A78655-1368-48E0-B4AF-302D67F358DA}" type="presOf" srcId="{9A8EEFB4-CC84-46D2-843B-09EF0B642B35}" destId="{0B9D8AE0-FC85-4127-9FAE-50ACE0B5F77C}" srcOrd="0" destOrd="0" presId="urn:microsoft.com/office/officeart/2005/8/layout/hierarchy3"/>
    <dgm:cxn modelId="{0E25AF28-947B-49A3-86A5-6CE5965BA549}" type="presOf" srcId="{580C01EF-5A78-4D6E-912B-024AF154F4D6}" destId="{1436CEBD-47F4-450B-8F0F-4525B1794ED3}" srcOrd="0" destOrd="0" presId="urn:microsoft.com/office/officeart/2005/8/layout/hierarchy3"/>
    <dgm:cxn modelId="{3566FC65-26E4-4D6D-A442-286B46955ED9}" type="presOf" srcId="{D8CDC231-C999-4CA6-A1D9-17F3BDAEB592}" destId="{2209FD85-CB88-4F00-BD2C-F32332C37FCC}" srcOrd="0" destOrd="0" presId="urn:microsoft.com/office/officeart/2005/8/layout/hierarchy3"/>
    <dgm:cxn modelId="{C8BB5E4D-E1FB-4342-B6F5-662CD32A52C3}" type="presOf" srcId="{86B9D5C7-3A44-49CA-AB8B-AB43D8E82555}" destId="{A981BEB0-3A6C-40DF-AA6C-0057F8DBB499}" srcOrd="0" destOrd="0" presId="urn:microsoft.com/office/officeart/2005/8/layout/hierarchy3"/>
    <dgm:cxn modelId="{AC821AE8-259B-4986-B39C-741B73EFD1EE}" srcId="{298CFD7D-9643-4B36-AF65-6916330F3AA4}" destId="{4D818BEF-E525-4147-9DEF-40026705C502}" srcOrd="1" destOrd="0" parTransId="{7F980001-1F95-4A64-A787-F3B7ADBF0809}" sibTransId="{4DAA4088-2434-495C-8AD1-B6A8361106E8}"/>
    <dgm:cxn modelId="{F74D646A-1445-460F-93D0-5A4F54EA75C1}" type="presOf" srcId="{41DFA160-EE07-4755-BF32-4E05C99A7BC4}" destId="{6956FE09-43A1-40F4-9908-2054E1E94984}" srcOrd="0" destOrd="0" presId="urn:microsoft.com/office/officeart/2005/8/layout/hierarchy3"/>
    <dgm:cxn modelId="{79EA317A-491F-4B64-8E41-7D69F15D5612}" srcId="{298CFD7D-9643-4B36-AF65-6916330F3AA4}" destId="{630EBE10-6379-4107-B227-191C6597C2AA}" srcOrd="3" destOrd="0" parTransId="{86790EB2-895F-455D-9136-AC9FDB38D131}" sibTransId="{798595C6-8511-42C3-A5F0-3A74CF85287C}"/>
    <dgm:cxn modelId="{4B0157AD-278E-4410-98F3-BB2FFF30C354}" srcId="{D4E20BE9-260F-40CA-B5DA-F61314E1BB7F}" destId="{A34DDD2D-CF1D-4E28-9ABB-F8FB510BF4FD}" srcOrd="0" destOrd="0" parTransId="{9C604D47-F7F2-4FC3-9FD8-E0A3454694A1}" sibTransId="{63067536-CE4C-4C9F-ABC9-A7900B559609}"/>
    <dgm:cxn modelId="{CA4BAD49-3B3E-4641-A870-5BD93B33B37E}" type="presOf" srcId="{10CEBF11-2B7A-468E-882E-4B497E1F848A}" destId="{8418B163-2672-4C08-B60C-E6B38B658962}" srcOrd="0" destOrd="0" presId="urn:microsoft.com/office/officeart/2005/8/layout/hierarchy3"/>
    <dgm:cxn modelId="{5915E292-91B3-45C6-80DE-821AA243A822}" type="presParOf" srcId="{4F3CBA7D-0FDF-4E66-9068-F98921970EE4}" destId="{AAB1B418-FCF0-4305-A549-0EB90740CC3D}" srcOrd="0" destOrd="0" presId="urn:microsoft.com/office/officeart/2005/8/layout/hierarchy3"/>
    <dgm:cxn modelId="{B84F6AD9-4132-43DC-BCEA-F4F64AE39214}" type="presParOf" srcId="{AAB1B418-FCF0-4305-A549-0EB90740CC3D}" destId="{A6D6E073-A597-40D0-810F-87B90C9E8233}" srcOrd="0" destOrd="0" presId="urn:microsoft.com/office/officeart/2005/8/layout/hierarchy3"/>
    <dgm:cxn modelId="{9EC03191-0DB5-4C07-8B0A-AF5AD74E639A}" type="presParOf" srcId="{A6D6E073-A597-40D0-810F-87B90C9E8233}" destId="{8909C9FB-4CA0-4F98-89B5-88D511BECB1E}" srcOrd="0" destOrd="0" presId="urn:microsoft.com/office/officeart/2005/8/layout/hierarchy3"/>
    <dgm:cxn modelId="{DA157912-1A79-4285-9512-DA9007354159}" type="presParOf" srcId="{A6D6E073-A597-40D0-810F-87B90C9E8233}" destId="{4827760E-72D4-4778-BDBB-C8A63839F0C2}" srcOrd="1" destOrd="0" presId="urn:microsoft.com/office/officeart/2005/8/layout/hierarchy3"/>
    <dgm:cxn modelId="{A56E6946-0148-4A1F-961E-819A5857FF15}" type="presParOf" srcId="{AAB1B418-FCF0-4305-A549-0EB90740CC3D}" destId="{9C20688F-3EEA-473A-93DC-CF133086C10D}" srcOrd="1" destOrd="0" presId="urn:microsoft.com/office/officeart/2005/8/layout/hierarchy3"/>
    <dgm:cxn modelId="{375AC77E-310F-4A88-82DB-CD5889FC5D3C}" type="presParOf" srcId="{9C20688F-3EEA-473A-93DC-CF133086C10D}" destId="{1C074956-F151-4E3B-96CE-B987C1D87B0F}" srcOrd="0" destOrd="0" presId="urn:microsoft.com/office/officeart/2005/8/layout/hierarchy3"/>
    <dgm:cxn modelId="{EEF28C88-5264-481C-BB82-CAE5082ABE0C}" type="presParOf" srcId="{9C20688F-3EEA-473A-93DC-CF133086C10D}" destId="{0207C33F-1BF8-4180-A175-7933073ACACD}" srcOrd="1" destOrd="0" presId="urn:microsoft.com/office/officeart/2005/8/layout/hierarchy3"/>
    <dgm:cxn modelId="{83E8B14B-DAAE-4968-9A00-5F7F2EDFB18A}" type="presParOf" srcId="{9C20688F-3EEA-473A-93DC-CF133086C10D}" destId="{30687506-0EE7-4789-A878-2B7CA0ED063E}" srcOrd="2" destOrd="0" presId="urn:microsoft.com/office/officeart/2005/8/layout/hierarchy3"/>
    <dgm:cxn modelId="{531CD575-2595-4112-AAB8-CEA25262DDE1}" type="presParOf" srcId="{9C20688F-3EEA-473A-93DC-CF133086C10D}" destId="{1225FA39-5ECB-40A8-95F9-98AEE1B73E70}" srcOrd="3" destOrd="0" presId="urn:microsoft.com/office/officeart/2005/8/layout/hierarchy3"/>
    <dgm:cxn modelId="{7FB5F6A1-156C-4B45-B78D-5F05DDFAFA62}" type="presParOf" srcId="{9C20688F-3EEA-473A-93DC-CF133086C10D}" destId="{4A830232-A12B-4D17-8850-4354B6F15C91}" srcOrd="4" destOrd="0" presId="urn:microsoft.com/office/officeart/2005/8/layout/hierarchy3"/>
    <dgm:cxn modelId="{75070929-00D3-4FB8-8F86-234253A51495}" type="presParOf" srcId="{9C20688F-3EEA-473A-93DC-CF133086C10D}" destId="{2209FD85-CB88-4F00-BD2C-F32332C37FCC}" srcOrd="5" destOrd="0" presId="urn:microsoft.com/office/officeart/2005/8/layout/hierarchy3"/>
    <dgm:cxn modelId="{BB0BC292-9B1F-4887-9A37-21B7B78DCC01}" type="presParOf" srcId="{9C20688F-3EEA-473A-93DC-CF133086C10D}" destId="{399D773A-E941-4311-9674-45D295C7268B}" srcOrd="6" destOrd="0" presId="urn:microsoft.com/office/officeart/2005/8/layout/hierarchy3"/>
    <dgm:cxn modelId="{3B6DC71B-447D-4319-959D-F0F5D325F733}" type="presParOf" srcId="{9C20688F-3EEA-473A-93DC-CF133086C10D}" destId="{65FB8DC3-FB78-4920-BA17-9CA92044A3CE}" srcOrd="7" destOrd="0" presId="urn:microsoft.com/office/officeart/2005/8/layout/hierarchy3"/>
    <dgm:cxn modelId="{FB0C1937-4AC0-4119-B954-68D4072EB8BF}" type="presParOf" srcId="{4F3CBA7D-0FDF-4E66-9068-F98921970EE4}" destId="{EBC4FDFC-4CFC-4594-BBFC-D0534C43BD5B}" srcOrd="1" destOrd="0" presId="urn:microsoft.com/office/officeart/2005/8/layout/hierarchy3"/>
    <dgm:cxn modelId="{1FF2E84E-CB5B-424F-BCB5-175003D0B9F8}" type="presParOf" srcId="{EBC4FDFC-4CFC-4594-BBFC-D0534C43BD5B}" destId="{7E9E97AD-E3EC-43EF-B33D-98928AEDA8F7}" srcOrd="0" destOrd="0" presId="urn:microsoft.com/office/officeart/2005/8/layout/hierarchy3"/>
    <dgm:cxn modelId="{B8404566-E4C0-4DA8-B46B-6F9C3AD914CE}" type="presParOf" srcId="{7E9E97AD-E3EC-43EF-B33D-98928AEDA8F7}" destId="{F48165B2-66A4-4E12-9653-B9938628F857}" srcOrd="0" destOrd="0" presId="urn:microsoft.com/office/officeart/2005/8/layout/hierarchy3"/>
    <dgm:cxn modelId="{2A497ED6-8E70-4710-A31E-D1D5C7435918}" type="presParOf" srcId="{7E9E97AD-E3EC-43EF-B33D-98928AEDA8F7}" destId="{A6D364F6-CE17-47F5-9DCE-4CD289074B55}" srcOrd="1" destOrd="0" presId="urn:microsoft.com/office/officeart/2005/8/layout/hierarchy3"/>
    <dgm:cxn modelId="{D44609C4-A2C5-46B5-A0BD-BDB88D7CE166}" type="presParOf" srcId="{EBC4FDFC-4CFC-4594-BBFC-D0534C43BD5B}" destId="{2CC62E79-B460-4385-9478-8FD36A708CA8}" srcOrd="1" destOrd="0" presId="urn:microsoft.com/office/officeart/2005/8/layout/hierarchy3"/>
    <dgm:cxn modelId="{2C8CE29D-5B8C-47D2-94A0-A8CA83AA82FB}" type="presParOf" srcId="{2CC62E79-B460-4385-9478-8FD36A708CA8}" destId="{224BFDB0-2BD9-4698-B538-A3054FAA2E61}" srcOrd="0" destOrd="0" presId="urn:microsoft.com/office/officeart/2005/8/layout/hierarchy3"/>
    <dgm:cxn modelId="{7D6D2BA3-511C-40ED-A397-CC1DD77CB9E1}" type="presParOf" srcId="{2CC62E79-B460-4385-9478-8FD36A708CA8}" destId="{9669ED94-F515-4273-8DA3-0E73E5AA3406}" srcOrd="1" destOrd="0" presId="urn:microsoft.com/office/officeart/2005/8/layout/hierarchy3"/>
    <dgm:cxn modelId="{1B18FA80-18B8-4E25-84C7-BB74754A2179}" type="presParOf" srcId="{2CC62E79-B460-4385-9478-8FD36A708CA8}" destId="{D9D8FC6F-454C-40D8-A1FA-1CCBBCB04006}" srcOrd="2" destOrd="0" presId="urn:microsoft.com/office/officeart/2005/8/layout/hierarchy3"/>
    <dgm:cxn modelId="{E2C879EB-F238-4CFC-94F2-C2B5EA17B2D8}" type="presParOf" srcId="{2CC62E79-B460-4385-9478-8FD36A708CA8}" destId="{65F72967-1A96-48F1-9276-31B27DA1A431}" srcOrd="3" destOrd="0" presId="urn:microsoft.com/office/officeart/2005/8/layout/hierarchy3"/>
    <dgm:cxn modelId="{76DA7051-25BE-431A-924B-FEE99C0A6449}" type="presParOf" srcId="{2CC62E79-B460-4385-9478-8FD36A708CA8}" destId="{66B1AC0C-5633-4E1F-B1E1-7411456AD845}" srcOrd="4" destOrd="0" presId="urn:microsoft.com/office/officeart/2005/8/layout/hierarchy3"/>
    <dgm:cxn modelId="{E9A2572B-4AF5-4E7F-92C9-9B41C1F08274}" type="presParOf" srcId="{2CC62E79-B460-4385-9478-8FD36A708CA8}" destId="{0390AC8F-19CE-4D5A-A0CA-2D3A01C12735}" srcOrd="5" destOrd="0" presId="urn:microsoft.com/office/officeart/2005/8/layout/hierarchy3"/>
    <dgm:cxn modelId="{5C5C34CA-9730-47AA-A181-FBC5505048AD}" type="presParOf" srcId="{2CC62E79-B460-4385-9478-8FD36A708CA8}" destId="{A3453A78-4666-44ED-80D8-E946FADC3FCD}" srcOrd="6" destOrd="0" presId="urn:microsoft.com/office/officeart/2005/8/layout/hierarchy3"/>
    <dgm:cxn modelId="{66C57C84-00AB-4E18-8B4D-60D6E6393789}" type="presParOf" srcId="{2CC62E79-B460-4385-9478-8FD36A708CA8}" destId="{E2AF8A85-595A-49A4-A3B2-45A45BF26909}" srcOrd="7" destOrd="0" presId="urn:microsoft.com/office/officeart/2005/8/layout/hierarchy3"/>
    <dgm:cxn modelId="{7ABF52F9-F387-492E-829D-54946F9EC6B1}" type="presParOf" srcId="{4F3CBA7D-0FDF-4E66-9068-F98921970EE4}" destId="{4B36712D-26D5-48CF-A5F7-6E634DBAAF9C}" srcOrd="2" destOrd="0" presId="urn:microsoft.com/office/officeart/2005/8/layout/hierarchy3"/>
    <dgm:cxn modelId="{FB63EDC2-AF68-4030-AA91-0EAD2FDC5B61}" type="presParOf" srcId="{4B36712D-26D5-48CF-A5F7-6E634DBAAF9C}" destId="{48AC21F8-D4B7-406E-B222-A8D6008A24EB}" srcOrd="0" destOrd="0" presId="urn:microsoft.com/office/officeart/2005/8/layout/hierarchy3"/>
    <dgm:cxn modelId="{F5318643-46EF-4DFA-8E08-E8C35792E9EB}" type="presParOf" srcId="{48AC21F8-D4B7-406E-B222-A8D6008A24EB}" destId="{33FCB870-59AE-41E7-897C-25EB4D89D6A8}" srcOrd="0" destOrd="0" presId="urn:microsoft.com/office/officeart/2005/8/layout/hierarchy3"/>
    <dgm:cxn modelId="{8D058EA5-8F19-4306-A2F0-94CCE34A607B}" type="presParOf" srcId="{48AC21F8-D4B7-406E-B222-A8D6008A24EB}" destId="{19576ED6-975E-4F80-9D2D-A571E3345B48}" srcOrd="1" destOrd="0" presId="urn:microsoft.com/office/officeart/2005/8/layout/hierarchy3"/>
    <dgm:cxn modelId="{B52EB0C8-1B4A-4A1F-8E63-E0A33C8396E4}" type="presParOf" srcId="{4B36712D-26D5-48CF-A5F7-6E634DBAAF9C}" destId="{4E8D70C4-0D27-421F-ABB1-1AFB050C2B22}" srcOrd="1" destOrd="0" presId="urn:microsoft.com/office/officeart/2005/8/layout/hierarchy3"/>
    <dgm:cxn modelId="{A7A2CDA2-3120-4649-8294-D338AD3C906F}" type="presParOf" srcId="{4E8D70C4-0D27-421F-ABB1-1AFB050C2B22}" destId="{481ED448-44C4-46A8-997B-67DAB7FD3827}" srcOrd="0" destOrd="0" presId="urn:microsoft.com/office/officeart/2005/8/layout/hierarchy3"/>
    <dgm:cxn modelId="{0819A58E-22CD-4BEB-AEF4-B4B37CE3C667}" type="presParOf" srcId="{4E8D70C4-0D27-421F-ABB1-1AFB050C2B22}" destId="{15AC2BDE-E774-4611-A405-E8170409DD74}" srcOrd="1" destOrd="0" presId="urn:microsoft.com/office/officeart/2005/8/layout/hierarchy3"/>
    <dgm:cxn modelId="{812AC6E0-11CA-4075-A128-BA115B901A5C}" type="presParOf" srcId="{4E8D70C4-0D27-421F-ABB1-1AFB050C2B22}" destId="{D34A1E70-4AD1-4552-B1EC-4605E472409B}" srcOrd="2" destOrd="0" presId="urn:microsoft.com/office/officeart/2005/8/layout/hierarchy3"/>
    <dgm:cxn modelId="{54EC1B8C-59F7-4972-A7E8-55E1C9A2C3DA}" type="presParOf" srcId="{4E8D70C4-0D27-421F-ABB1-1AFB050C2B22}" destId="{E509ECAD-42A9-4874-AF04-0A4EE3640267}" srcOrd="3" destOrd="0" presId="urn:microsoft.com/office/officeart/2005/8/layout/hierarchy3"/>
    <dgm:cxn modelId="{72C48046-338D-4251-8BD9-E5E7C9D62650}" type="presParOf" srcId="{4E8D70C4-0D27-421F-ABB1-1AFB050C2B22}" destId="{59AF38E3-BEB3-4DF3-9498-7EFC57BEC35D}" srcOrd="4" destOrd="0" presId="urn:microsoft.com/office/officeart/2005/8/layout/hierarchy3"/>
    <dgm:cxn modelId="{C191D508-AF8F-425C-858E-8D230EF6CEA0}" type="presParOf" srcId="{4E8D70C4-0D27-421F-ABB1-1AFB050C2B22}" destId="{1436CEBD-47F4-450B-8F0F-4525B1794ED3}" srcOrd="5" destOrd="0" presId="urn:microsoft.com/office/officeart/2005/8/layout/hierarchy3"/>
    <dgm:cxn modelId="{F89A396B-3403-4D9A-8C78-0D74D18E4564}" type="presParOf" srcId="{4E8D70C4-0D27-421F-ABB1-1AFB050C2B22}" destId="{D92BD92C-349D-4476-8081-CF5F6D7B50D7}" srcOrd="6" destOrd="0" presId="urn:microsoft.com/office/officeart/2005/8/layout/hierarchy3"/>
    <dgm:cxn modelId="{C2F16776-0126-4073-8D91-43057589E575}" type="presParOf" srcId="{4E8D70C4-0D27-421F-ABB1-1AFB050C2B22}" destId="{2F14CAC2-06CC-4064-A807-2A686A3DB3C2}" srcOrd="7" destOrd="0" presId="urn:microsoft.com/office/officeart/2005/8/layout/hierarchy3"/>
    <dgm:cxn modelId="{FF3B9EA4-96DE-46C6-9D56-2BE6637C58E1}" type="presParOf" srcId="{4F3CBA7D-0FDF-4E66-9068-F98921970EE4}" destId="{C1285572-763B-4CD0-BE13-99668E1706DF}" srcOrd="3" destOrd="0" presId="urn:microsoft.com/office/officeart/2005/8/layout/hierarchy3"/>
    <dgm:cxn modelId="{BF93A5C8-792E-46F4-926D-C8CFDEE18CE9}" type="presParOf" srcId="{C1285572-763B-4CD0-BE13-99668E1706DF}" destId="{C988B8EA-C4BE-4136-A355-9703DCDEFBEA}" srcOrd="0" destOrd="0" presId="urn:microsoft.com/office/officeart/2005/8/layout/hierarchy3"/>
    <dgm:cxn modelId="{88639969-059F-43C4-B472-93E765DF9AD6}" type="presParOf" srcId="{C988B8EA-C4BE-4136-A355-9703DCDEFBEA}" destId="{90A5ACA8-9C1B-4B51-8440-01E52308E9BF}" srcOrd="0" destOrd="0" presId="urn:microsoft.com/office/officeart/2005/8/layout/hierarchy3"/>
    <dgm:cxn modelId="{A2389124-DE96-4D3E-A942-FE3236ABEDA3}" type="presParOf" srcId="{C988B8EA-C4BE-4136-A355-9703DCDEFBEA}" destId="{5E8CCAD9-F30C-42CC-AC50-5D243A4323C4}" srcOrd="1" destOrd="0" presId="urn:microsoft.com/office/officeart/2005/8/layout/hierarchy3"/>
    <dgm:cxn modelId="{D6700633-F387-4F1D-A83A-FB5269418AFC}" type="presParOf" srcId="{C1285572-763B-4CD0-BE13-99668E1706DF}" destId="{01792089-890B-4BD8-905B-1F7A78BF4A08}" srcOrd="1" destOrd="0" presId="urn:microsoft.com/office/officeart/2005/8/layout/hierarchy3"/>
    <dgm:cxn modelId="{31BB279F-CBF8-4C5F-8724-866132F9A866}" type="presParOf" srcId="{01792089-890B-4BD8-905B-1F7A78BF4A08}" destId="{F6016909-890F-4D7E-9F53-D884E68AA30E}" srcOrd="0" destOrd="0" presId="urn:microsoft.com/office/officeart/2005/8/layout/hierarchy3"/>
    <dgm:cxn modelId="{DF706EE1-B617-4FAE-A83E-9F7725FF9EE0}" type="presParOf" srcId="{01792089-890B-4BD8-905B-1F7A78BF4A08}" destId="{996FAFC5-BADD-446A-AADF-CF1DB8EC1A94}" srcOrd="1" destOrd="0" presId="urn:microsoft.com/office/officeart/2005/8/layout/hierarchy3"/>
    <dgm:cxn modelId="{A9E31551-5CF4-45CD-A7BC-295F56EA7550}" type="presParOf" srcId="{01792089-890B-4BD8-905B-1F7A78BF4A08}" destId="{595990C0-FE06-46B0-ACC3-C1AA3C95D1FD}" srcOrd="2" destOrd="0" presId="urn:microsoft.com/office/officeart/2005/8/layout/hierarchy3"/>
    <dgm:cxn modelId="{C7F7B5A6-F25C-4334-8644-0C00F629E22A}" type="presParOf" srcId="{01792089-890B-4BD8-905B-1F7A78BF4A08}" destId="{F3E59BCF-C780-4C04-A1CF-B338AB85F9F3}" srcOrd="3" destOrd="0" presId="urn:microsoft.com/office/officeart/2005/8/layout/hierarchy3"/>
    <dgm:cxn modelId="{5DA389B0-535E-4739-98C0-7293D3A22759}" type="presParOf" srcId="{01792089-890B-4BD8-905B-1F7A78BF4A08}" destId="{727A08B8-DC46-41B8-8051-A276CA79E885}" srcOrd="4" destOrd="0" presId="urn:microsoft.com/office/officeart/2005/8/layout/hierarchy3"/>
    <dgm:cxn modelId="{A513BAF5-3D9C-4BEE-9724-132BAFEFEA27}" type="presParOf" srcId="{01792089-890B-4BD8-905B-1F7A78BF4A08}" destId="{0E554AC5-D3FC-404C-8C18-43B0FABE22CC}" srcOrd="5" destOrd="0" presId="urn:microsoft.com/office/officeart/2005/8/layout/hierarchy3"/>
    <dgm:cxn modelId="{F4C5E57B-32AA-4476-B9D9-45976A301EC9}" type="presParOf" srcId="{01792089-890B-4BD8-905B-1F7A78BF4A08}" destId="{A981BEB0-3A6C-40DF-AA6C-0057F8DBB499}" srcOrd="6" destOrd="0" presId="urn:microsoft.com/office/officeart/2005/8/layout/hierarchy3"/>
    <dgm:cxn modelId="{0CEF4A43-9414-4A9E-988C-6C7A72300941}" type="presParOf" srcId="{01792089-890B-4BD8-905B-1F7A78BF4A08}" destId="{6956FE09-43A1-40F4-9908-2054E1E94984}" srcOrd="7" destOrd="0" presId="urn:microsoft.com/office/officeart/2005/8/layout/hierarchy3"/>
    <dgm:cxn modelId="{7088F0A9-308C-4480-A9FC-C4DC1923EA72}" type="presParOf" srcId="{4F3CBA7D-0FDF-4E66-9068-F98921970EE4}" destId="{F1C3665D-8CBA-4452-95DB-936B2747AAFD}" srcOrd="4" destOrd="0" presId="urn:microsoft.com/office/officeart/2005/8/layout/hierarchy3"/>
    <dgm:cxn modelId="{5861C415-B74A-44E2-908E-8A2CDF4C4D62}" type="presParOf" srcId="{F1C3665D-8CBA-4452-95DB-936B2747AAFD}" destId="{35E36E90-60F6-4066-9534-8D641A7E7047}" srcOrd="0" destOrd="0" presId="urn:microsoft.com/office/officeart/2005/8/layout/hierarchy3"/>
    <dgm:cxn modelId="{5339E4B3-F369-46C8-A9A5-FB3648D43536}" type="presParOf" srcId="{35E36E90-60F6-4066-9534-8D641A7E7047}" destId="{E62D4BB0-52C8-405C-B267-1D20B590ED82}" srcOrd="0" destOrd="0" presId="urn:microsoft.com/office/officeart/2005/8/layout/hierarchy3"/>
    <dgm:cxn modelId="{F4C02A64-7C20-442E-B6A7-9E4A252CBA28}" type="presParOf" srcId="{35E36E90-60F6-4066-9534-8D641A7E7047}" destId="{B82F8451-0572-4145-AA0E-7687E76C3E0C}" srcOrd="1" destOrd="0" presId="urn:microsoft.com/office/officeart/2005/8/layout/hierarchy3"/>
    <dgm:cxn modelId="{FE695BF7-43AA-4518-A696-7C95AD3C23B8}" type="presParOf" srcId="{F1C3665D-8CBA-4452-95DB-936B2747AAFD}" destId="{31C28F13-5714-4B55-BF6C-3746A04F7B14}" srcOrd="1" destOrd="0" presId="urn:microsoft.com/office/officeart/2005/8/layout/hierarchy3"/>
    <dgm:cxn modelId="{78E5113E-6191-4AB6-83F5-0DAFFDA9E4D0}" type="presParOf" srcId="{31C28F13-5714-4B55-BF6C-3746A04F7B14}" destId="{7F5D4881-112B-49E1-9776-4C5649E775D9}" srcOrd="0" destOrd="0" presId="urn:microsoft.com/office/officeart/2005/8/layout/hierarchy3"/>
    <dgm:cxn modelId="{E98B7B5E-B6C8-4F03-A6E6-50A053AF6423}" type="presParOf" srcId="{31C28F13-5714-4B55-BF6C-3746A04F7B14}" destId="{4EA11BD1-C66A-4E3F-A73E-176C0C50E0D3}" srcOrd="1" destOrd="0" presId="urn:microsoft.com/office/officeart/2005/8/layout/hierarchy3"/>
    <dgm:cxn modelId="{DAC1AF5C-8B6E-4CB2-B969-94A4C0CB5781}" type="presParOf" srcId="{31C28F13-5714-4B55-BF6C-3746A04F7B14}" destId="{63DF3A81-D181-435B-B857-534919D30B2D}" srcOrd="2" destOrd="0" presId="urn:microsoft.com/office/officeart/2005/8/layout/hierarchy3"/>
    <dgm:cxn modelId="{784BFA6E-80E1-42B5-B257-0440ED68D34B}" type="presParOf" srcId="{31C28F13-5714-4B55-BF6C-3746A04F7B14}" destId="{071AD582-E511-4177-B6BB-093DF56484A6}" srcOrd="3" destOrd="0" presId="urn:microsoft.com/office/officeart/2005/8/layout/hierarchy3"/>
    <dgm:cxn modelId="{E9853545-612C-4CD8-83FA-90F79AF90454}" type="presParOf" srcId="{31C28F13-5714-4B55-BF6C-3746A04F7B14}" destId="{C3EFDAD2-5E92-4E07-916A-D95CCE33207F}" srcOrd="4" destOrd="0" presId="urn:microsoft.com/office/officeart/2005/8/layout/hierarchy3"/>
    <dgm:cxn modelId="{6D7B77AB-E383-4519-944C-5B8380713741}" type="presParOf" srcId="{31C28F13-5714-4B55-BF6C-3746A04F7B14}" destId="{BBF20A6C-5D2E-4A27-913F-AA591E205F08}" srcOrd="5" destOrd="0" presId="urn:microsoft.com/office/officeart/2005/8/layout/hierarchy3"/>
    <dgm:cxn modelId="{4C427D7C-E6D0-4F8F-96C9-DFDA7FF86BFF}" type="presParOf" srcId="{31C28F13-5714-4B55-BF6C-3746A04F7B14}" destId="{001FD0BB-ED81-4DB8-86BE-8821093D04CA}" srcOrd="6" destOrd="0" presId="urn:microsoft.com/office/officeart/2005/8/layout/hierarchy3"/>
    <dgm:cxn modelId="{2B97F104-69A6-4AE7-8B6F-AC70E5B8D774}" type="presParOf" srcId="{31C28F13-5714-4B55-BF6C-3746A04F7B14}" destId="{391EF213-A712-47F9-9884-B47ADB68F745}" srcOrd="7" destOrd="0" presId="urn:microsoft.com/office/officeart/2005/8/layout/hierarchy3"/>
    <dgm:cxn modelId="{B39946E2-0AFE-4C96-AA5B-C9EBA2E80760}" type="presParOf" srcId="{4F3CBA7D-0FDF-4E66-9068-F98921970EE4}" destId="{1F783478-D684-40D9-B370-0E8A35AC34E1}" srcOrd="5" destOrd="0" presId="urn:microsoft.com/office/officeart/2005/8/layout/hierarchy3"/>
    <dgm:cxn modelId="{A03FB6E8-6EB5-4692-9953-63AEEF0E983F}" type="presParOf" srcId="{1F783478-D684-40D9-B370-0E8A35AC34E1}" destId="{EA4BC49C-8228-40F9-8A28-B3216242997C}" srcOrd="0" destOrd="0" presId="urn:microsoft.com/office/officeart/2005/8/layout/hierarchy3"/>
    <dgm:cxn modelId="{6F1A6FC8-D4B6-41A3-821E-296A57FE515A}" type="presParOf" srcId="{EA4BC49C-8228-40F9-8A28-B3216242997C}" destId="{1DF85848-F217-4896-8329-10ED18DBDCA0}" srcOrd="0" destOrd="0" presId="urn:microsoft.com/office/officeart/2005/8/layout/hierarchy3"/>
    <dgm:cxn modelId="{0D45AAFB-B8D9-4A87-9830-91884AC86C91}" type="presParOf" srcId="{EA4BC49C-8228-40F9-8A28-B3216242997C}" destId="{61D1BCC6-456B-409A-94BE-142E4B0BA226}" srcOrd="1" destOrd="0" presId="urn:microsoft.com/office/officeart/2005/8/layout/hierarchy3"/>
    <dgm:cxn modelId="{943083FC-46BB-4645-8C51-AD9F6A2F6AE8}" type="presParOf" srcId="{1F783478-D684-40D9-B370-0E8A35AC34E1}" destId="{5120E151-E95A-40DA-8DE5-E5592A1B403D}" srcOrd="1" destOrd="0" presId="urn:microsoft.com/office/officeart/2005/8/layout/hierarchy3"/>
    <dgm:cxn modelId="{6B722AC9-CCD9-46D5-BD9C-16D6914892DD}" type="presParOf" srcId="{5120E151-E95A-40DA-8DE5-E5592A1B403D}" destId="{75776F23-2F0E-42D9-9E82-36EE6B6A752D}" srcOrd="0" destOrd="0" presId="urn:microsoft.com/office/officeart/2005/8/layout/hierarchy3"/>
    <dgm:cxn modelId="{C4B8DA19-D010-4648-911A-7B08A8F4EB9B}" type="presParOf" srcId="{5120E151-E95A-40DA-8DE5-E5592A1B403D}" destId="{1007A87B-8295-4ACD-8462-523A85B8049E}" srcOrd="1" destOrd="0" presId="urn:microsoft.com/office/officeart/2005/8/layout/hierarchy3"/>
    <dgm:cxn modelId="{261B7E53-B16B-4EDD-8209-F91C8309106E}" type="presParOf" srcId="{5120E151-E95A-40DA-8DE5-E5592A1B403D}" destId="{4A30C1E7-AFB5-4635-8639-93779A6A8582}" srcOrd="2" destOrd="0" presId="urn:microsoft.com/office/officeart/2005/8/layout/hierarchy3"/>
    <dgm:cxn modelId="{B88BD7F7-A44A-4823-987C-35C50963016C}" type="presParOf" srcId="{5120E151-E95A-40DA-8DE5-E5592A1B403D}" destId="{8418B163-2672-4C08-B60C-E6B38B658962}" srcOrd="3" destOrd="0" presId="urn:microsoft.com/office/officeart/2005/8/layout/hierarchy3"/>
    <dgm:cxn modelId="{DFD3FCB2-5398-4938-BFB2-0E8F13CCA9CD}" type="presParOf" srcId="{5120E151-E95A-40DA-8DE5-E5592A1B403D}" destId="{BE1EC7D8-49AE-4F80-BA14-9FCA6043A649}" srcOrd="4" destOrd="0" presId="urn:microsoft.com/office/officeart/2005/8/layout/hierarchy3"/>
    <dgm:cxn modelId="{20ADFD54-F3A0-46AE-8728-89E728D80D5B}" type="presParOf" srcId="{5120E151-E95A-40DA-8DE5-E5592A1B403D}" destId="{0B9D8AE0-FC85-4127-9FAE-50ACE0B5F77C}" srcOrd="5" destOrd="0" presId="urn:microsoft.com/office/officeart/2005/8/layout/hierarchy3"/>
    <dgm:cxn modelId="{AB63C4FF-1172-43DE-8B59-B8664C83BBEA}" type="presParOf" srcId="{5120E151-E95A-40DA-8DE5-E5592A1B403D}" destId="{CFB20B26-B98B-4E04-A240-34397A2753A5}" srcOrd="6" destOrd="0" presId="urn:microsoft.com/office/officeart/2005/8/layout/hierarchy3"/>
    <dgm:cxn modelId="{A94DB902-620F-4EBC-B0BE-D4969136CEEF}" type="presParOf" srcId="{5120E151-E95A-40DA-8DE5-E5592A1B403D}" destId="{EE008089-5DD5-4B1B-A523-0D343DDD8EAC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C8217-8B26-4237-B4A3-54802621EAC1}" type="datetimeFigureOut">
              <a:rPr lang="de-DE" smtClean="0"/>
              <a:t>16.11.2020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5C69B-DCF0-461F-97C3-AE87B806C4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4262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38B5C-8EE4-44A6-963C-A1B97F885BC1}" type="datetimeFigureOut">
              <a:rPr lang="de-DE" smtClean="0"/>
              <a:t>16.11.2020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F3676-A383-43EB-B689-400F1E93A2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1707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Webcam + Mikro</a:t>
            </a:r>
          </a:p>
          <a:p>
            <a:r>
              <a:rPr lang="de-DE" dirty="0"/>
              <a:t>TN-Chat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F3676-A383-43EB-B689-400F1E93A2B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6664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www.mentimeter.com</a:t>
            </a:r>
          </a:p>
          <a:p>
            <a:r>
              <a:rPr lang="de-DE" dirty="0"/>
              <a:t>Ergebnis in einer Word Cloud darstellen</a:t>
            </a:r>
          </a:p>
          <a:p>
            <a:r>
              <a:rPr lang="de-DE" dirty="0"/>
              <a:t>Anschließend Besprechung der Ergebnisse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F3676-A383-43EB-B689-400F1E93A2B8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642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Ergebnis </a:t>
            </a:r>
            <a:r>
              <a:rPr lang="de-DE" dirty="0" err="1"/>
              <a:t>Mentimeter</a:t>
            </a:r>
            <a:r>
              <a:rPr lang="de-DE" dirty="0"/>
              <a:t> direkt in der Folie präsentieren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F3676-A383-43EB-B689-400F1E93A2B8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5858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Feedback in den Chat</a:t>
            </a:r>
          </a:p>
          <a:p>
            <a:r>
              <a:rPr lang="de-DE" dirty="0"/>
              <a:t>Moderation der Aussagen vom Chat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F3676-A383-43EB-B689-400F1E93A2B8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0488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Folie nur optional, wenn die Zeit es zulässt</a:t>
            </a:r>
          </a:p>
          <a:p>
            <a:r>
              <a:rPr lang="de-DE" dirty="0"/>
              <a:t>Beispielberufe: Industriemechaniker Betriebstechnik und Kauffrau Büromanagement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F3676-A383-43EB-B689-400F1E93A2B8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524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Folie nur optional – Nutzung nur bei Zeitressource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F3676-A383-43EB-B689-400F1E93A2B8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085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Webcam  </a:t>
            </a:r>
          </a:p>
          <a:p>
            <a:r>
              <a:rPr lang="de-DE" dirty="0"/>
              <a:t>Einleitung des Vortrags durch Ruth Wissel</a:t>
            </a:r>
          </a:p>
          <a:p>
            <a:r>
              <a:rPr lang="de-DE" dirty="0"/>
              <a:t>Begrüßung der Teilnehmenden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F3676-A383-43EB-B689-400F1E93A2B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8874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Videofilm </a:t>
            </a:r>
            <a:r>
              <a:rPr lang="de-DE" dirty="0" err="1"/>
              <a:t>youtube</a:t>
            </a:r>
            <a:r>
              <a:rPr lang="de-DE" dirty="0"/>
              <a:t>     https://www.youtube.com/watch?v=2IPFJEX1-0M&amp;t=17s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F3676-A383-43EB-B689-400F1E93A2B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324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Teilnehmende antworten im Chat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F3676-A383-43EB-B689-400F1E93A2B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4244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Link zu </a:t>
            </a:r>
            <a:r>
              <a:rPr lang="de-DE" dirty="0" err="1"/>
              <a:t>Mentimeter</a:t>
            </a:r>
            <a:r>
              <a:rPr lang="de-DE" dirty="0"/>
              <a:t> stellt </a:t>
            </a:r>
            <a:r>
              <a:rPr lang="de-DE" dirty="0" err="1"/>
              <a:t>provider</a:t>
            </a:r>
            <a:r>
              <a:rPr lang="de-DE" dirty="0"/>
              <a:t> zusammen mit Login-Code in den Chat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F3676-A383-43EB-B689-400F1E93A2B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442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Ergebnis </a:t>
            </a:r>
            <a:r>
              <a:rPr lang="de-DE" dirty="0" err="1"/>
              <a:t>Mentimeter</a:t>
            </a:r>
            <a:r>
              <a:rPr lang="de-DE" dirty="0"/>
              <a:t> direkt in der Präsentation veröffentlichen</a:t>
            </a:r>
          </a:p>
          <a:p>
            <a:endParaRPr lang="de-DE" dirty="0"/>
          </a:p>
          <a:p>
            <a:r>
              <a:rPr lang="de-DE" dirty="0"/>
              <a:t>Je nach Ergebnis: Wissel kommentiert  =&gt; Beratung ist wichtig / notwendig / empfehlenswert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F3676-A383-43EB-B689-400F1E93A2B8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2461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Je nach Ergebnis der Umfrage eine Ausbildungsberatung auf jeden Fall ans Herz legen</a:t>
            </a:r>
          </a:p>
          <a:p>
            <a:r>
              <a:rPr lang="de-DE" dirty="0"/>
              <a:t>Nach wie vor bevorzugen Azubi die TOP 10 Ausbildungsberufe!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F3676-A383-43EB-B689-400F1E93A2B8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7985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Aufgaben einer IHK im Rahmen einer Ausbildungsberatung werden über das Interview beantwortet:</a:t>
            </a:r>
          </a:p>
          <a:p>
            <a:endParaRPr lang="de-DE" dirty="0"/>
          </a:p>
          <a:p>
            <a:r>
              <a:rPr lang="de-DE" dirty="0"/>
              <a:t>Infos zu Wahl der Fachrichtung / Verkürzung / Vorzeitige Prüfung / Urlaubstage / Weiterbildung / Ausbilder werden / </a:t>
            </a:r>
          </a:p>
          <a:p>
            <a:endParaRPr lang="de-DE" dirty="0"/>
          </a:p>
          <a:p>
            <a:r>
              <a:rPr lang="de-DE" dirty="0"/>
              <a:t>Azubi gibt noch Tipps zur Berufswahl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F3676-A383-43EB-B689-400F1E93A2B8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7724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Beobachtung des Chats und anschließend Fragen zu beantworten</a:t>
            </a:r>
          </a:p>
          <a:p>
            <a:endParaRPr lang="de-DE" dirty="0"/>
          </a:p>
          <a:p>
            <a:r>
              <a:rPr lang="de-DE" dirty="0"/>
              <a:t>Präsi ausblenden, nur Kamera auf Hasenstab und Wissel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1F3676-A383-43EB-B689-400F1E93A2B8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9151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47009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4260800" y="3470098"/>
            <a:ext cx="4883200" cy="576000"/>
          </a:xfrm>
          <a:prstGeom prst="rect">
            <a:avLst/>
          </a:prstGeom>
          <a:solidFill>
            <a:srgbClr val="009DD4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extplatzhalter 15"/>
          <p:cNvSpPr>
            <a:spLocks noGrp="1"/>
          </p:cNvSpPr>
          <p:nvPr>
            <p:ph type="body" sz="quarter" idx="11"/>
          </p:nvPr>
        </p:nvSpPr>
        <p:spPr>
          <a:xfrm>
            <a:off x="4491328" y="3503147"/>
            <a:ext cx="4287838" cy="42963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platzhalter 20"/>
          <p:cNvSpPr>
            <a:spLocks noGrp="1"/>
          </p:cNvSpPr>
          <p:nvPr>
            <p:ph type="body" sz="quarter" idx="14"/>
          </p:nvPr>
        </p:nvSpPr>
        <p:spPr>
          <a:xfrm>
            <a:off x="4260800" y="2202549"/>
            <a:ext cx="4883200" cy="1267715"/>
          </a:xfrm>
          <a:solidFill>
            <a:srgbClr val="003366"/>
          </a:solidFill>
        </p:spPr>
        <p:txBody>
          <a:bodyPr lIns="360000" rIns="360000" anchor="ctr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Gleichschenkliges Dreieck 11"/>
          <p:cNvSpPr>
            <a:spLocks noChangeAspect="1"/>
          </p:cNvSpPr>
          <p:nvPr userDrawn="1"/>
        </p:nvSpPr>
        <p:spPr>
          <a:xfrm rot="10800000">
            <a:off x="4646443" y="3470098"/>
            <a:ext cx="215995" cy="108000"/>
          </a:xfrm>
          <a:prstGeom prst="triangle">
            <a:avLst/>
          </a:prstGeom>
          <a:solidFill>
            <a:srgbClr val="00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3366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E4A5F678-61AF-4A39-8317-8AD89024BB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27934"/>
            <a:ext cx="2565487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67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9"/>
          <p:cNvSpPr>
            <a:spLocks noGrp="1"/>
          </p:cNvSpPr>
          <p:nvPr>
            <p:ph type="body" idx="1" hasCustomPrompt="1"/>
          </p:nvPr>
        </p:nvSpPr>
        <p:spPr>
          <a:xfrm>
            <a:off x="450763" y="1065725"/>
            <a:ext cx="8235950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sz="1800" dirty="0">
                <a:solidFill>
                  <a:srgbClr val="FFFFFF"/>
                </a:solidFill>
                <a:latin typeface="Arial"/>
                <a:cs typeface="Arial"/>
              </a:rPr>
              <a:t>Unterüberschrift</a:t>
            </a:r>
          </a:p>
        </p:txBody>
      </p:sp>
      <p:sp>
        <p:nvSpPr>
          <p:cNvPr id="9" name="Gleichschenkliges Dreieck 8"/>
          <p:cNvSpPr>
            <a:spLocks noChangeAspect="1"/>
          </p:cNvSpPr>
          <p:nvPr userDrawn="1"/>
        </p:nvSpPr>
        <p:spPr>
          <a:xfrm rot="10800000">
            <a:off x="836240" y="1584846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4756236" y="1754610"/>
            <a:ext cx="3924301" cy="2880000"/>
          </a:xfrm>
          <a:solidFill>
            <a:srgbClr val="F3F3F3"/>
          </a:solidFill>
          <a:ln>
            <a:solidFill>
              <a:srgbClr val="F3F3F3"/>
            </a:solidFill>
          </a:ln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8"/>
          </p:nvPr>
        </p:nvSpPr>
        <p:spPr>
          <a:xfrm>
            <a:off x="463462" y="1754610"/>
            <a:ext cx="3924301" cy="2880000"/>
          </a:xfrm>
          <a:solidFill>
            <a:srgbClr val="F3F3F3"/>
          </a:solidFill>
          <a:ln>
            <a:solidFill>
              <a:srgbClr val="F3F3F3"/>
            </a:solidFill>
          </a:ln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457200" y="164204"/>
            <a:ext cx="5914999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07AF1E79-D5BE-422C-A63D-ABB5814648D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de-DE"/>
              <a:t>Datum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60DAD5C0-1A51-40D4-B64C-0E641B87EBC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Name der Veranstaltung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xmlns="" id="{CC872E07-DF8E-4009-A001-622DD289CA4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96CC467-510F-47B3-9901-5A06D83F7BD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1463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9"/>
          <p:cNvSpPr>
            <a:spLocks noGrp="1"/>
          </p:cNvSpPr>
          <p:nvPr>
            <p:ph type="body" idx="1" hasCustomPrompt="1"/>
          </p:nvPr>
        </p:nvSpPr>
        <p:spPr>
          <a:xfrm>
            <a:off x="450763" y="1065725"/>
            <a:ext cx="8235950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sz="1800" dirty="0">
                <a:solidFill>
                  <a:srgbClr val="FFFFFF"/>
                </a:solidFill>
                <a:latin typeface="Arial"/>
                <a:cs typeface="Arial"/>
              </a:rPr>
              <a:t>Unterüberschrift</a:t>
            </a:r>
          </a:p>
        </p:txBody>
      </p:sp>
      <p:sp>
        <p:nvSpPr>
          <p:cNvPr id="9" name="Gleichschenkliges Dreieck 8"/>
          <p:cNvSpPr>
            <a:spLocks noChangeAspect="1"/>
          </p:cNvSpPr>
          <p:nvPr userDrawn="1"/>
        </p:nvSpPr>
        <p:spPr>
          <a:xfrm rot="10800000">
            <a:off x="836240" y="1584846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4759237" y="2267611"/>
            <a:ext cx="3924301" cy="2358000"/>
          </a:xfrm>
          <a:solidFill>
            <a:srgbClr val="F3F3F3"/>
          </a:solidFill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8"/>
          </p:nvPr>
        </p:nvSpPr>
        <p:spPr>
          <a:xfrm>
            <a:off x="447674" y="2267611"/>
            <a:ext cx="3924301" cy="2358000"/>
          </a:xfrm>
          <a:solidFill>
            <a:srgbClr val="F3F3F3"/>
          </a:solidFill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extplatzhalter 9"/>
          <p:cNvSpPr>
            <a:spLocks noGrp="1"/>
          </p:cNvSpPr>
          <p:nvPr>
            <p:ph type="body" idx="19" hasCustomPrompt="1"/>
          </p:nvPr>
        </p:nvSpPr>
        <p:spPr>
          <a:xfrm>
            <a:off x="447675" y="1744761"/>
            <a:ext cx="3924300" cy="522850"/>
          </a:xfrm>
          <a:solidFill>
            <a:srgbClr val="003366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sz="1800" dirty="0">
                <a:solidFill>
                  <a:srgbClr val="FFFFFF"/>
                </a:solidFill>
                <a:latin typeface="Arial"/>
                <a:cs typeface="Arial"/>
              </a:rPr>
              <a:t>Unterüberschrift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idx="20" hasCustomPrompt="1"/>
          </p:nvPr>
        </p:nvSpPr>
        <p:spPr>
          <a:xfrm>
            <a:off x="4759237" y="1744761"/>
            <a:ext cx="3933827" cy="522850"/>
          </a:xfrm>
          <a:solidFill>
            <a:srgbClr val="003366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sz="1800" dirty="0">
                <a:solidFill>
                  <a:srgbClr val="FFFFFF"/>
                </a:solidFill>
                <a:latin typeface="Arial"/>
                <a:cs typeface="Arial"/>
              </a:rPr>
              <a:t>Unterüberschrift</a:t>
            </a:r>
          </a:p>
        </p:txBody>
      </p:sp>
      <p:sp>
        <p:nvSpPr>
          <p:cNvPr id="17" name="Titelplatzhalter 1"/>
          <p:cNvSpPr>
            <a:spLocks noGrp="1"/>
          </p:cNvSpPr>
          <p:nvPr>
            <p:ph type="title"/>
          </p:nvPr>
        </p:nvSpPr>
        <p:spPr>
          <a:xfrm>
            <a:off x="457200" y="164204"/>
            <a:ext cx="7007797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F121637E-DC87-4804-970A-03B977321B96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de-DE"/>
              <a:t>Datum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2C68C042-6686-4C04-A092-F1F2CD49894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/>
              <a:t>Name der Veranstaltung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xmlns="" id="{38A964D8-9AD6-44EE-88E5-7D9AA96B7A5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96CC467-510F-47B3-9901-5A06D83F7BD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7530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9"/>
          <p:cNvSpPr>
            <a:spLocks noGrp="1"/>
          </p:cNvSpPr>
          <p:nvPr>
            <p:ph type="body" idx="1"/>
          </p:nvPr>
        </p:nvSpPr>
        <p:spPr>
          <a:xfrm>
            <a:off x="450763" y="1065725"/>
            <a:ext cx="8235950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z="1800">
                <a:solidFill>
                  <a:srgbClr val="FFFFFF"/>
                </a:solidFill>
                <a:latin typeface="Arial"/>
                <a:cs typeface="Arial"/>
              </a:rPr>
              <a:t>Mastertextformat bearbeiten</a:t>
            </a:r>
          </a:p>
        </p:txBody>
      </p:sp>
      <p:sp>
        <p:nvSpPr>
          <p:cNvPr id="9" name="Gleichschenkliges Dreieck 8"/>
          <p:cNvSpPr>
            <a:spLocks noChangeAspect="1"/>
          </p:cNvSpPr>
          <p:nvPr userDrawn="1"/>
        </p:nvSpPr>
        <p:spPr>
          <a:xfrm rot="10800000">
            <a:off x="836240" y="1584846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4"/>
          </p:nvPr>
        </p:nvSpPr>
        <p:spPr>
          <a:xfrm>
            <a:off x="4765501" y="1754609"/>
            <a:ext cx="3921126" cy="288000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8"/>
          </p:nvPr>
        </p:nvSpPr>
        <p:spPr>
          <a:xfrm>
            <a:off x="450396" y="1754609"/>
            <a:ext cx="3924301" cy="2880000"/>
          </a:xfrm>
          <a:solidFill>
            <a:srgbClr val="F3F3F3"/>
          </a:solidFill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457200" y="164204"/>
            <a:ext cx="7007797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0A173BB3-D4C8-472A-B92F-30AE9A8280F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de-DE"/>
              <a:t>Datum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7FA85358-01B8-420F-97B4-008F73E67E4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Name der Veranstaltung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xmlns="" id="{35DAD6E6-EBB4-4326-8867-3ED8BF04810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96CC467-510F-47B3-9901-5A06D83F7BD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6721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9"/>
          <p:cNvSpPr>
            <a:spLocks noGrp="1"/>
          </p:cNvSpPr>
          <p:nvPr>
            <p:ph type="body" idx="1"/>
          </p:nvPr>
        </p:nvSpPr>
        <p:spPr>
          <a:xfrm>
            <a:off x="450763" y="1065725"/>
            <a:ext cx="8235950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z="1800">
                <a:solidFill>
                  <a:srgbClr val="FFFFFF"/>
                </a:solidFill>
                <a:latin typeface="Arial"/>
                <a:cs typeface="Arial"/>
              </a:rPr>
              <a:t>Mastertextformat bearbeiten</a:t>
            </a:r>
          </a:p>
        </p:txBody>
      </p:sp>
      <p:sp>
        <p:nvSpPr>
          <p:cNvPr id="9" name="Gleichschenkliges Dreieck 8"/>
          <p:cNvSpPr>
            <a:spLocks noChangeAspect="1"/>
          </p:cNvSpPr>
          <p:nvPr userDrawn="1"/>
        </p:nvSpPr>
        <p:spPr>
          <a:xfrm rot="10800000">
            <a:off x="836240" y="1584846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11" name="Bildplatzhalter 7"/>
          <p:cNvSpPr>
            <a:spLocks noGrp="1"/>
          </p:cNvSpPr>
          <p:nvPr>
            <p:ph type="pic" sz="quarter" idx="14"/>
          </p:nvPr>
        </p:nvSpPr>
        <p:spPr>
          <a:xfrm>
            <a:off x="455018" y="1754930"/>
            <a:ext cx="3921126" cy="288000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8"/>
          </p:nvPr>
        </p:nvSpPr>
        <p:spPr>
          <a:xfrm>
            <a:off x="4759857" y="1754930"/>
            <a:ext cx="3924301" cy="2880000"/>
          </a:xfrm>
          <a:solidFill>
            <a:srgbClr val="F3F3F3"/>
          </a:solidFill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457200" y="164204"/>
            <a:ext cx="7007797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D71094A5-BC3B-4042-8F58-04149969FD6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de-DE"/>
              <a:t>Datum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A1A3FBDF-610D-44A5-B998-C6A4A11B33B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Name der Veranstaltung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xmlns="" id="{24216A3B-19DB-437D-A8F0-55C2F90C969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96CC467-510F-47B3-9901-5A06D83F7BD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461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9"/>
          <p:cNvSpPr>
            <a:spLocks noGrp="1"/>
          </p:cNvSpPr>
          <p:nvPr>
            <p:ph type="body" idx="1"/>
          </p:nvPr>
        </p:nvSpPr>
        <p:spPr>
          <a:xfrm>
            <a:off x="450763" y="1065725"/>
            <a:ext cx="8235950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z="1800">
                <a:solidFill>
                  <a:srgbClr val="FFFFFF"/>
                </a:solidFill>
                <a:latin typeface="Arial"/>
                <a:cs typeface="Arial"/>
              </a:rPr>
              <a:t>Mastertextformat bearbeiten</a:t>
            </a:r>
          </a:p>
        </p:txBody>
      </p:sp>
      <p:sp>
        <p:nvSpPr>
          <p:cNvPr id="9" name="Gleichschenkliges Dreieck 8"/>
          <p:cNvSpPr>
            <a:spLocks noChangeAspect="1"/>
          </p:cNvSpPr>
          <p:nvPr userDrawn="1"/>
        </p:nvSpPr>
        <p:spPr>
          <a:xfrm rot="10800000">
            <a:off x="836240" y="1584846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8"/>
          </p:nvPr>
        </p:nvSpPr>
        <p:spPr>
          <a:xfrm>
            <a:off x="456658" y="1754609"/>
            <a:ext cx="3960000" cy="2880000"/>
          </a:xfrm>
          <a:solidFill>
            <a:srgbClr val="F3F3F3"/>
          </a:solidFill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Bildplatzhalter 7"/>
          <p:cNvSpPr>
            <a:spLocks noGrp="1"/>
          </p:cNvSpPr>
          <p:nvPr>
            <p:ph type="pic" sz="quarter" idx="14"/>
          </p:nvPr>
        </p:nvSpPr>
        <p:spPr>
          <a:xfrm>
            <a:off x="4726516" y="1754610"/>
            <a:ext cx="3960000" cy="136800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7"/>
          <p:cNvSpPr>
            <a:spLocks noGrp="1"/>
          </p:cNvSpPr>
          <p:nvPr>
            <p:ph type="pic" sz="quarter" idx="19"/>
          </p:nvPr>
        </p:nvSpPr>
        <p:spPr>
          <a:xfrm>
            <a:off x="4723779" y="3266778"/>
            <a:ext cx="3960000" cy="136800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Titelplatzhalter 1"/>
          <p:cNvSpPr>
            <a:spLocks noGrp="1"/>
          </p:cNvSpPr>
          <p:nvPr>
            <p:ph type="title"/>
          </p:nvPr>
        </p:nvSpPr>
        <p:spPr>
          <a:xfrm>
            <a:off x="457200" y="164204"/>
            <a:ext cx="7007797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DD98E573-DC36-4A3A-BB1F-BFBA726064D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/>
              <a:t>Datum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3947D1AA-DF14-402B-920F-318C549680B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Name der Veranstaltung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xmlns="" id="{523D84AE-39CB-4DD9-84F9-FC2499835B2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96CC467-510F-47B3-9901-5A06D83F7BD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5708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9"/>
          <p:cNvSpPr>
            <a:spLocks noGrp="1"/>
          </p:cNvSpPr>
          <p:nvPr>
            <p:ph type="body" idx="1"/>
          </p:nvPr>
        </p:nvSpPr>
        <p:spPr>
          <a:xfrm>
            <a:off x="450763" y="1065725"/>
            <a:ext cx="8235950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z="1800">
                <a:solidFill>
                  <a:srgbClr val="FFFFFF"/>
                </a:solidFill>
                <a:latin typeface="Arial"/>
                <a:cs typeface="Arial"/>
              </a:rPr>
              <a:t>Mastertextformat bearbeiten</a:t>
            </a:r>
          </a:p>
        </p:txBody>
      </p:sp>
      <p:sp>
        <p:nvSpPr>
          <p:cNvPr id="9" name="Gleichschenkliges Dreieck 8"/>
          <p:cNvSpPr>
            <a:spLocks noChangeAspect="1"/>
          </p:cNvSpPr>
          <p:nvPr userDrawn="1"/>
        </p:nvSpPr>
        <p:spPr>
          <a:xfrm rot="10800000">
            <a:off x="836240" y="1584846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8"/>
          </p:nvPr>
        </p:nvSpPr>
        <p:spPr>
          <a:xfrm>
            <a:off x="456659" y="1754762"/>
            <a:ext cx="3924301" cy="1368000"/>
          </a:xfrm>
          <a:solidFill>
            <a:srgbClr val="F3F3F3"/>
          </a:solidFill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Bildplatzhalter 7"/>
          <p:cNvSpPr>
            <a:spLocks noGrp="1"/>
          </p:cNvSpPr>
          <p:nvPr>
            <p:ph type="pic" sz="quarter" idx="14"/>
          </p:nvPr>
        </p:nvSpPr>
        <p:spPr>
          <a:xfrm>
            <a:off x="455018" y="3291982"/>
            <a:ext cx="3921126" cy="136800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7"/>
          <p:cNvSpPr>
            <a:spLocks noGrp="1"/>
          </p:cNvSpPr>
          <p:nvPr>
            <p:ph type="pic" sz="quarter" idx="19"/>
          </p:nvPr>
        </p:nvSpPr>
        <p:spPr>
          <a:xfrm>
            <a:off x="4762761" y="3297367"/>
            <a:ext cx="3924000" cy="136800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20"/>
          </p:nvPr>
        </p:nvSpPr>
        <p:spPr>
          <a:xfrm>
            <a:off x="4764681" y="1756768"/>
            <a:ext cx="3924301" cy="1368000"/>
          </a:xfrm>
          <a:solidFill>
            <a:srgbClr val="F3F3F3"/>
          </a:solidFill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itelplatzhalter 1"/>
          <p:cNvSpPr>
            <a:spLocks noGrp="1"/>
          </p:cNvSpPr>
          <p:nvPr>
            <p:ph type="title"/>
          </p:nvPr>
        </p:nvSpPr>
        <p:spPr>
          <a:xfrm>
            <a:off x="457200" y="164204"/>
            <a:ext cx="7007797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D707A72D-4F57-4E67-AC3D-A558702962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de-DE"/>
              <a:t>Datum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4BC0BBA1-0C14-47DD-ADCC-0D6706B74C9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/>
              <a:t>Name der Veranstaltung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xmlns="" id="{3FE31354-6999-4A9C-90C0-E667601CBD0F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96CC467-510F-47B3-9901-5A06D83F7BD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7581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9"/>
          <p:cNvSpPr>
            <a:spLocks noGrp="1"/>
          </p:cNvSpPr>
          <p:nvPr>
            <p:ph type="body" idx="1"/>
          </p:nvPr>
        </p:nvSpPr>
        <p:spPr>
          <a:xfrm>
            <a:off x="450763" y="1065725"/>
            <a:ext cx="8235950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z="1800">
                <a:solidFill>
                  <a:srgbClr val="FFFFFF"/>
                </a:solidFill>
                <a:latin typeface="Arial"/>
                <a:cs typeface="Arial"/>
              </a:rPr>
              <a:t>Mastertextformat bearbeiten</a:t>
            </a:r>
          </a:p>
        </p:txBody>
      </p:sp>
      <p:sp>
        <p:nvSpPr>
          <p:cNvPr id="9" name="Gleichschenkliges Dreieck 8"/>
          <p:cNvSpPr>
            <a:spLocks noChangeAspect="1"/>
          </p:cNvSpPr>
          <p:nvPr userDrawn="1"/>
        </p:nvSpPr>
        <p:spPr>
          <a:xfrm rot="10800000">
            <a:off x="836240" y="1584846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13" name="Bildplatzhalter 7"/>
          <p:cNvSpPr>
            <a:spLocks noGrp="1"/>
          </p:cNvSpPr>
          <p:nvPr>
            <p:ph type="pic" sz="quarter" idx="14"/>
          </p:nvPr>
        </p:nvSpPr>
        <p:spPr>
          <a:xfrm>
            <a:off x="450150" y="3298332"/>
            <a:ext cx="3924000" cy="136800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6" name="Bildplatzhalter 7"/>
          <p:cNvSpPr>
            <a:spLocks noGrp="1"/>
          </p:cNvSpPr>
          <p:nvPr>
            <p:ph type="pic" sz="quarter" idx="19"/>
          </p:nvPr>
        </p:nvSpPr>
        <p:spPr>
          <a:xfrm>
            <a:off x="4764330" y="3296022"/>
            <a:ext cx="3924000" cy="136800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Bildplatzhalter 7"/>
          <p:cNvSpPr>
            <a:spLocks noGrp="1"/>
          </p:cNvSpPr>
          <p:nvPr>
            <p:ph type="pic" sz="quarter" idx="20"/>
          </p:nvPr>
        </p:nvSpPr>
        <p:spPr>
          <a:xfrm>
            <a:off x="453800" y="1754414"/>
            <a:ext cx="3924000" cy="136800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Bildplatzhalter 7"/>
          <p:cNvSpPr>
            <a:spLocks noGrp="1"/>
          </p:cNvSpPr>
          <p:nvPr>
            <p:ph type="pic" sz="quarter" idx="21"/>
          </p:nvPr>
        </p:nvSpPr>
        <p:spPr>
          <a:xfrm>
            <a:off x="4761680" y="1753710"/>
            <a:ext cx="3924000" cy="136800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7" name="Titelplatzhalter 1"/>
          <p:cNvSpPr>
            <a:spLocks noGrp="1"/>
          </p:cNvSpPr>
          <p:nvPr>
            <p:ph type="title"/>
          </p:nvPr>
        </p:nvSpPr>
        <p:spPr>
          <a:xfrm>
            <a:off x="457200" y="164204"/>
            <a:ext cx="7007797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251AD6BF-2452-4243-BF72-C05BF04F25B6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de-DE"/>
              <a:t>Datum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6F363C2A-5121-4F19-993E-9EA4A77CFA5F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Name der Veranstaltung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xmlns="" id="{AA46874D-7E66-43AC-A022-0CC6299DBEF4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96CC467-510F-47B3-9901-5A06D83F7BD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2948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9"/>
          <p:cNvSpPr>
            <a:spLocks noGrp="1"/>
          </p:cNvSpPr>
          <p:nvPr>
            <p:ph type="body" idx="1"/>
          </p:nvPr>
        </p:nvSpPr>
        <p:spPr>
          <a:xfrm>
            <a:off x="450763" y="1065725"/>
            <a:ext cx="8235950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z="1800">
                <a:solidFill>
                  <a:srgbClr val="FFFFFF"/>
                </a:solidFill>
                <a:latin typeface="Arial"/>
                <a:cs typeface="Arial"/>
              </a:rPr>
              <a:t>Mastertextformat bearbeiten</a:t>
            </a:r>
          </a:p>
        </p:txBody>
      </p:sp>
      <p:sp>
        <p:nvSpPr>
          <p:cNvPr id="9" name="Gleichschenkliges Dreieck 8"/>
          <p:cNvSpPr>
            <a:spLocks noChangeAspect="1"/>
          </p:cNvSpPr>
          <p:nvPr userDrawn="1"/>
        </p:nvSpPr>
        <p:spPr>
          <a:xfrm rot="10800000">
            <a:off x="836240" y="1584846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9"/>
          </p:nvPr>
        </p:nvSpPr>
        <p:spPr>
          <a:xfrm>
            <a:off x="450483" y="1737235"/>
            <a:ext cx="1980000" cy="2880000"/>
          </a:xfrm>
          <a:solidFill>
            <a:srgbClr val="003366"/>
          </a:solidFill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F3F3F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20"/>
          </p:nvPr>
        </p:nvSpPr>
        <p:spPr>
          <a:xfrm>
            <a:off x="2534352" y="1720906"/>
            <a:ext cx="1980000" cy="2880000"/>
          </a:xfrm>
          <a:solidFill>
            <a:srgbClr val="F3F3F3"/>
          </a:solidFill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8" name="Textplatzhalter 9"/>
          <p:cNvSpPr>
            <a:spLocks noGrp="1"/>
          </p:cNvSpPr>
          <p:nvPr>
            <p:ph type="body" sz="quarter" idx="21"/>
          </p:nvPr>
        </p:nvSpPr>
        <p:spPr>
          <a:xfrm>
            <a:off x="4618180" y="1729071"/>
            <a:ext cx="1980000" cy="2880000"/>
          </a:xfrm>
          <a:solidFill>
            <a:srgbClr val="F3F3F3"/>
          </a:solidFill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9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6698375" y="1737235"/>
            <a:ext cx="1980000" cy="2880000"/>
          </a:xfrm>
          <a:solidFill>
            <a:srgbClr val="F3F3F3"/>
          </a:solidFill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4" name="Titelplatzhalter 1"/>
          <p:cNvSpPr>
            <a:spLocks noGrp="1"/>
          </p:cNvSpPr>
          <p:nvPr>
            <p:ph type="title"/>
          </p:nvPr>
        </p:nvSpPr>
        <p:spPr>
          <a:xfrm>
            <a:off x="457200" y="164204"/>
            <a:ext cx="7007797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F944B883-BE54-4993-BB19-D2287F8B7578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/>
              <a:t>Datum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E8DE070B-F601-4C4F-8958-A7DBD331044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DE"/>
              <a:t>Name der Veranstaltung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xmlns="" id="{73BDE863-19AB-4BA4-9AEE-F1E6BAE8BF5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96CC467-510F-47B3-9901-5A06D83F7BD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8216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9"/>
          <p:cNvSpPr>
            <a:spLocks noGrp="1"/>
          </p:cNvSpPr>
          <p:nvPr>
            <p:ph type="body" idx="1"/>
          </p:nvPr>
        </p:nvSpPr>
        <p:spPr>
          <a:xfrm>
            <a:off x="450763" y="1065725"/>
            <a:ext cx="8235950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z="1800">
                <a:solidFill>
                  <a:srgbClr val="FFFFFF"/>
                </a:solidFill>
                <a:latin typeface="Arial"/>
                <a:cs typeface="Arial"/>
              </a:rPr>
              <a:t>Mastertextformat bearbeiten</a:t>
            </a:r>
          </a:p>
        </p:txBody>
      </p:sp>
      <p:sp>
        <p:nvSpPr>
          <p:cNvPr id="9" name="Gleichschenkliges Dreieck 8"/>
          <p:cNvSpPr>
            <a:spLocks noChangeAspect="1"/>
          </p:cNvSpPr>
          <p:nvPr userDrawn="1"/>
        </p:nvSpPr>
        <p:spPr>
          <a:xfrm rot="10800000">
            <a:off x="836240" y="1584846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9"/>
          </p:nvPr>
        </p:nvSpPr>
        <p:spPr>
          <a:xfrm>
            <a:off x="456746" y="1737235"/>
            <a:ext cx="1980000" cy="2880000"/>
          </a:xfrm>
          <a:solidFill>
            <a:srgbClr val="F3F3F3"/>
          </a:solidFill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20"/>
          </p:nvPr>
        </p:nvSpPr>
        <p:spPr>
          <a:xfrm>
            <a:off x="2540615" y="1720906"/>
            <a:ext cx="1980000" cy="2880000"/>
          </a:xfrm>
          <a:solidFill>
            <a:srgbClr val="003366"/>
          </a:solidFill>
          <a:ln>
            <a:noFill/>
          </a:ln>
        </p:spPr>
        <p:txBody>
          <a:bodyPr/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F3F3F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8" name="Textplatzhalter 9"/>
          <p:cNvSpPr>
            <a:spLocks noGrp="1"/>
          </p:cNvSpPr>
          <p:nvPr>
            <p:ph type="body" sz="quarter" idx="21"/>
          </p:nvPr>
        </p:nvSpPr>
        <p:spPr>
          <a:xfrm>
            <a:off x="4618093" y="1729071"/>
            <a:ext cx="1980000" cy="2880000"/>
          </a:xfrm>
          <a:solidFill>
            <a:srgbClr val="F3F3F3"/>
          </a:solidFill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9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6704725" y="1737235"/>
            <a:ext cx="1980000" cy="2880000"/>
          </a:xfrm>
          <a:solidFill>
            <a:srgbClr val="F3F3F3"/>
          </a:solidFill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4" name="Titelplatzhalter 1"/>
          <p:cNvSpPr>
            <a:spLocks noGrp="1"/>
          </p:cNvSpPr>
          <p:nvPr>
            <p:ph type="title"/>
          </p:nvPr>
        </p:nvSpPr>
        <p:spPr>
          <a:xfrm>
            <a:off x="457200" y="164204"/>
            <a:ext cx="7007797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232EC8DB-18E9-4A53-AE29-DE4A080818C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/>
              <a:t>Datum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3D04B0C8-6615-4F0E-A85B-D4E2E261B36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DE"/>
              <a:t>Name der Veranstaltung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xmlns="" id="{A0EF2E9A-75A2-4A20-87BD-3D8D58778A8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96CC467-510F-47B3-9901-5A06D83F7BD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7071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9"/>
          <p:cNvSpPr>
            <a:spLocks noGrp="1"/>
          </p:cNvSpPr>
          <p:nvPr>
            <p:ph type="body" idx="1"/>
          </p:nvPr>
        </p:nvSpPr>
        <p:spPr>
          <a:xfrm>
            <a:off x="453032" y="1065725"/>
            <a:ext cx="8235950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z="1800">
                <a:solidFill>
                  <a:srgbClr val="FFFFFF"/>
                </a:solidFill>
                <a:latin typeface="Arial"/>
                <a:cs typeface="Arial"/>
              </a:rPr>
              <a:t>Mastertextformat bearbeiten</a:t>
            </a:r>
          </a:p>
        </p:txBody>
      </p:sp>
      <p:sp>
        <p:nvSpPr>
          <p:cNvPr id="9" name="Gleichschenkliges Dreieck 8"/>
          <p:cNvSpPr>
            <a:spLocks noChangeAspect="1"/>
          </p:cNvSpPr>
          <p:nvPr userDrawn="1"/>
        </p:nvSpPr>
        <p:spPr>
          <a:xfrm rot="10800000">
            <a:off x="836240" y="1584846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9"/>
          </p:nvPr>
        </p:nvSpPr>
        <p:spPr>
          <a:xfrm>
            <a:off x="456746" y="1737235"/>
            <a:ext cx="1980000" cy="2880000"/>
          </a:xfrm>
          <a:solidFill>
            <a:srgbClr val="F3F3F3"/>
          </a:solidFill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20"/>
          </p:nvPr>
        </p:nvSpPr>
        <p:spPr>
          <a:xfrm>
            <a:off x="2540615" y="1720906"/>
            <a:ext cx="1980000" cy="2880000"/>
          </a:xfrm>
          <a:solidFill>
            <a:srgbClr val="F3F3F3"/>
          </a:solidFill>
          <a:ln>
            <a:noFill/>
          </a:ln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8" name="Textplatzhalter 9"/>
          <p:cNvSpPr>
            <a:spLocks noGrp="1"/>
          </p:cNvSpPr>
          <p:nvPr>
            <p:ph type="body" sz="quarter" idx="21"/>
          </p:nvPr>
        </p:nvSpPr>
        <p:spPr>
          <a:xfrm>
            <a:off x="4624443" y="1729071"/>
            <a:ext cx="1980000" cy="2880000"/>
          </a:xfrm>
          <a:solidFill>
            <a:srgbClr val="003366"/>
          </a:solidFill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F3F3F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9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6704725" y="1737235"/>
            <a:ext cx="1980000" cy="2880000"/>
          </a:xfrm>
          <a:solidFill>
            <a:srgbClr val="F3F3F3"/>
          </a:solidFill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4" name="Titelplatzhalter 1"/>
          <p:cNvSpPr>
            <a:spLocks noGrp="1"/>
          </p:cNvSpPr>
          <p:nvPr>
            <p:ph type="title"/>
          </p:nvPr>
        </p:nvSpPr>
        <p:spPr>
          <a:xfrm>
            <a:off x="457200" y="164204"/>
            <a:ext cx="7007797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436E0925-8766-4C13-8997-9A1741DE8DF5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/>
              <a:t>Datum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23AA9783-7CD6-4743-85ED-5738B0EF2E4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DE"/>
              <a:t>Name der Veranstaltung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xmlns="" id="{8F900B8E-718B-4132-9DF4-B2CA5554A55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96CC467-510F-47B3-9901-5A06D83F7BD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53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9"/>
          <p:cNvSpPr>
            <a:spLocks noGrp="1"/>
          </p:cNvSpPr>
          <p:nvPr>
            <p:ph type="body" idx="1"/>
          </p:nvPr>
        </p:nvSpPr>
        <p:spPr>
          <a:xfrm>
            <a:off x="450763" y="1065725"/>
            <a:ext cx="8235950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z="1800">
                <a:solidFill>
                  <a:srgbClr val="FFFFFF"/>
                </a:solidFill>
                <a:latin typeface="Arial"/>
                <a:cs typeface="Arial"/>
              </a:rPr>
              <a:t>Mastertextformat bearbeiten</a:t>
            </a:r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8"/>
          </p:nvPr>
        </p:nvSpPr>
        <p:spPr>
          <a:xfrm>
            <a:off x="460201" y="1733555"/>
            <a:ext cx="8223251" cy="2880000"/>
          </a:xfrm>
          <a:solidFill>
            <a:schemeClr val="bg1"/>
          </a:solidFill>
        </p:spPr>
        <p:txBody>
          <a:bodyPr>
            <a:normAutofit/>
          </a:bodyPr>
          <a:lstStyle>
            <a:lvl1pPr marL="509400" indent="-400050">
              <a:lnSpc>
                <a:spcPct val="120000"/>
              </a:lnSpc>
              <a:buClr>
                <a:srgbClr val="009DD1"/>
              </a:buClr>
              <a:buFont typeface="+mj-lt"/>
              <a:buAutoNum type="romanUcPeriod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Gleichschenkliges Dreieck 8"/>
          <p:cNvSpPr>
            <a:spLocks noChangeAspect="1"/>
          </p:cNvSpPr>
          <p:nvPr userDrawn="1"/>
        </p:nvSpPr>
        <p:spPr>
          <a:xfrm rot="10800000">
            <a:off x="836240" y="1584846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1" y="164204"/>
            <a:ext cx="5915000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987A1497-EA93-4F5E-83D4-56E3B5CCE016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de-DE"/>
              <a:t>Datum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289B13A1-653A-431C-9736-755172DB497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Name der Veranstaltung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xmlns="" id="{F5DC755D-2FE8-48BA-B311-6C922063AC9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96CC467-510F-47B3-9901-5A06D83F7BD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4881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9"/>
          <p:cNvSpPr>
            <a:spLocks noGrp="1"/>
          </p:cNvSpPr>
          <p:nvPr>
            <p:ph type="body" idx="1"/>
          </p:nvPr>
        </p:nvSpPr>
        <p:spPr>
          <a:xfrm>
            <a:off x="450763" y="1065725"/>
            <a:ext cx="8235950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z="1800">
                <a:solidFill>
                  <a:srgbClr val="FFFFFF"/>
                </a:solidFill>
                <a:latin typeface="Arial"/>
                <a:cs typeface="Arial"/>
              </a:rPr>
              <a:t>Mastertextformat bearbeiten</a:t>
            </a:r>
          </a:p>
        </p:txBody>
      </p:sp>
      <p:sp>
        <p:nvSpPr>
          <p:cNvPr id="9" name="Gleichschenkliges Dreieck 8"/>
          <p:cNvSpPr>
            <a:spLocks noChangeAspect="1"/>
          </p:cNvSpPr>
          <p:nvPr userDrawn="1"/>
        </p:nvSpPr>
        <p:spPr>
          <a:xfrm rot="10800000">
            <a:off x="836240" y="1584846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9"/>
          </p:nvPr>
        </p:nvSpPr>
        <p:spPr>
          <a:xfrm>
            <a:off x="456746" y="1737235"/>
            <a:ext cx="1980000" cy="2880000"/>
          </a:xfrm>
          <a:solidFill>
            <a:srgbClr val="F3F3F3"/>
          </a:solidFill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20"/>
          </p:nvPr>
        </p:nvSpPr>
        <p:spPr>
          <a:xfrm>
            <a:off x="2540615" y="1720906"/>
            <a:ext cx="1980000" cy="2880000"/>
          </a:xfrm>
          <a:solidFill>
            <a:srgbClr val="F3F3F3"/>
          </a:solidFill>
          <a:ln>
            <a:noFill/>
          </a:ln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8" name="Textplatzhalter 9"/>
          <p:cNvSpPr>
            <a:spLocks noGrp="1"/>
          </p:cNvSpPr>
          <p:nvPr>
            <p:ph type="body" sz="quarter" idx="21"/>
          </p:nvPr>
        </p:nvSpPr>
        <p:spPr>
          <a:xfrm>
            <a:off x="4624530" y="1729071"/>
            <a:ext cx="1980000" cy="2880000"/>
          </a:xfrm>
          <a:solidFill>
            <a:srgbClr val="F3F3F3"/>
          </a:solidFill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9" name="Textplatzhalter 9"/>
          <p:cNvSpPr>
            <a:spLocks noGrp="1"/>
          </p:cNvSpPr>
          <p:nvPr>
            <p:ph type="body" sz="quarter" idx="22"/>
          </p:nvPr>
        </p:nvSpPr>
        <p:spPr>
          <a:xfrm>
            <a:off x="6704812" y="1737235"/>
            <a:ext cx="1980000" cy="2880000"/>
          </a:xfrm>
          <a:solidFill>
            <a:srgbClr val="003366"/>
          </a:solidFill>
        </p:spPr>
        <p:txBody>
          <a:bodyPr>
            <a:normAutofit/>
          </a:bodyPr>
          <a:lstStyle>
            <a:lvl1pPr marL="285750" indent="-176400">
              <a:lnSpc>
                <a:spcPct val="120000"/>
              </a:lnSpc>
              <a:buClr>
                <a:srgbClr val="009DD1"/>
              </a:buClr>
              <a:buFont typeface="Wingdings" charset="2"/>
              <a:buChar char="§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F3F3F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4" name="Titelplatzhalter 1"/>
          <p:cNvSpPr>
            <a:spLocks noGrp="1"/>
          </p:cNvSpPr>
          <p:nvPr>
            <p:ph type="title"/>
          </p:nvPr>
        </p:nvSpPr>
        <p:spPr>
          <a:xfrm>
            <a:off x="457200" y="164204"/>
            <a:ext cx="7007797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5BF2F6FE-88D7-4FCB-AA28-903E387BA4F5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/>
              <a:t>Datum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1529C286-39EF-4542-B3E6-7EB991E8331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DE"/>
              <a:t>Name der Veranstaltung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xmlns="" id="{AD835D8E-2515-4ED9-9BB9-D950431C47A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96CC467-510F-47B3-9901-5A06D83F7BD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324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9"/>
          <p:cNvSpPr>
            <a:spLocks noGrp="1"/>
          </p:cNvSpPr>
          <p:nvPr>
            <p:ph type="body" idx="1"/>
          </p:nvPr>
        </p:nvSpPr>
        <p:spPr>
          <a:xfrm>
            <a:off x="450763" y="1065725"/>
            <a:ext cx="8235950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z="1800">
                <a:solidFill>
                  <a:srgbClr val="FFFFFF"/>
                </a:solidFill>
                <a:latin typeface="Arial"/>
                <a:cs typeface="Arial"/>
              </a:rPr>
              <a:t>Mastertextformat bearbeiten</a:t>
            </a:r>
          </a:p>
        </p:txBody>
      </p:sp>
      <p:sp>
        <p:nvSpPr>
          <p:cNvPr id="7" name="Gleichschenkliges Dreieck 6"/>
          <p:cNvSpPr>
            <a:spLocks noChangeAspect="1"/>
          </p:cNvSpPr>
          <p:nvPr userDrawn="1"/>
        </p:nvSpPr>
        <p:spPr>
          <a:xfrm rot="10800000">
            <a:off x="836240" y="1584846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graphicFrame>
        <p:nvGraphicFramePr>
          <p:cNvPr id="11" name="Diagramm 10"/>
          <p:cNvGraphicFramePr/>
          <p:nvPr userDrawn="1">
            <p:extLst>
              <p:ext uri="{D42A27DB-BD31-4B8C-83A1-F6EECF244321}">
                <p14:modId xmlns:p14="http://schemas.microsoft.com/office/powerpoint/2010/main" val="2936934051"/>
              </p:ext>
            </p:extLst>
          </p:nvPr>
        </p:nvGraphicFramePr>
        <p:xfrm>
          <a:off x="467544" y="1502494"/>
          <a:ext cx="8205017" cy="330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E9011F36-5B8D-4A42-89CE-CC86790E5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Datum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348B9E41-C5DC-4D93-B316-77D106359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der Veranstaltung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7BE0D963-7425-44EE-A38C-49E701FD9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C467-510F-47B3-9901-5A06D83F7BD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0616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944566" y="2972048"/>
            <a:ext cx="3746507" cy="704851"/>
          </a:xfrm>
          <a:solidFill>
            <a:srgbClr val="009DD4"/>
          </a:solidFill>
          <a:effectLst/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10" name="Bildplatzhalter 13"/>
          <p:cNvSpPr>
            <a:spLocks noGrp="1"/>
          </p:cNvSpPr>
          <p:nvPr>
            <p:ph type="pic" sz="quarter" idx="16" hasCustomPrompt="1"/>
          </p:nvPr>
        </p:nvSpPr>
        <p:spPr>
          <a:xfrm>
            <a:off x="7984104" y="3676899"/>
            <a:ext cx="706969" cy="762000"/>
          </a:xfrm>
          <a:solidFill>
            <a:srgbClr val="E6E6E6"/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Foto</a:t>
            </a:r>
          </a:p>
        </p:txBody>
      </p:sp>
      <p:sp>
        <p:nvSpPr>
          <p:cNvPr id="11" name="Rechteck 10"/>
          <p:cNvSpPr/>
          <p:nvPr userDrawn="1"/>
        </p:nvSpPr>
        <p:spPr>
          <a:xfrm>
            <a:off x="4944571" y="3687588"/>
            <a:ext cx="3039537" cy="7726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solidFill>
                <a:schemeClr val="tx1"/>
              </a:solidFill>
            </a:endParaRPr>
          </a:p>
        </p:txBody>
      </p:sp>
      <p:sp>
        <p:nvSpPr>
          <p:cNvPr id="12" name="Textplatzhalt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4944571" y="3744738"/>
            <a:ext cx="3040068" cy="21704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Geschäftsbereich, Position</a:t>
            </a:r>
          </a:p>
          <a:p>
            <a:pPr lvl="0"/>
            <a:endParaRPr lang="de-DE" dirty="0"/>
          </a:p>
        </p:txBody>
      </p:sp>
      <p:sp>
        <p:nvSpPr>
          <p:cNvPr id="13" name="Textplatzhalter 16"/>
          <p:cNvSpPr>
            <a:spLocks noGrp="1"/>
          </p:cNvSpPr>
          <p:nvPr>
            <p:ph type="body" sz="quarter" idx="39" hasCustomPrompt="1"/>
          </p:nvPr>
        </p:nvSpPr>
        <p:spPr>
          <a:xfrm>
            <a:off x="4944571" y="3994399"/>
            <a:ext cx="3040068" cy="4857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E-Mail Adresse und Telefonnummer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40" hasCustomPrompt="1"/>
          </p:nvPr>
        </p:nvSpPr>
        <p:spPr>
          <a:xfrm>
            <a:off x="452437" y="1210440"/>
            <a:ext cx="3746507" cy="704851"/>
          </a:xfrm>
          <a:solidFill>
            <a:srgbClr val="009DD4"/>
          </a:solidFill>
          <a:effectLst/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15" name="Bildplatzhalter 13"/>
          <p:cNvSpPr>
            <a:spLocks noGrp="1"/>
          </p:cNvSpPr>
          <p:nvPr>
            <p:ph type="pic" sz="quarter" idx="41" hasCustomPrompt="1"/>
          </p:nvPr>
        </p:nvSpPr>
        <p:spPr>
          <a:xfrm>
            <a:off x="3491975" y="1210441"/>
            <a:ext cx="706969" cy="709200"/>
          </a:xfrm>
          <a:solidFill>
            <a:srgbClr val="E6E6E6"/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de-DE" dirty="0"/>
              <a:t>Foto</a:t>
            </a:r>
          </a:p>
        </p:txBody>
      </p:sp>
      <p:sp>
        <p:nvSpPr>
          <p:cNvPr id="16" name="Textplatzhalter 14"/>
          <p:cNvSpPr>
            <a:spLocks noGrp="1"/>
          </p:cNvSpPr>
          <p:nvPr>
            <p:ph type="body" sz="quarter" idx="42" hasCustomPrompt="1"/>
          </p:nvPr>
        </p:nvSpPr>
        <p:spPr>
          <a:xfrm>
            <a:off x="452442" y="1983131"/>
            <a:ext cx="3746502" cy="209534"/>
          </a:xfrm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Geschäftsbereich, Position</a:t>
            </a:r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43" hasCustomPrompt="1"/>
          </p:nvPr>
        </p:nvSpPr>
        <p:spPr>
          <a:xfrm>
            <a:off x="4948738" y="1214480"/>
            <a:ext cx="3746507" cy="704851"/>
          </a:xfrm>
          <a:solidFill>
            <a:srgbClr val="009DD4"/>
          </a:solidFill>
          <a:effectLst/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18" name="Bildplatzhalter 13"/>
          <p:cNvSpPr>
            <a:spLocks noGrp="1"/>
          </p:cNvSpPr>
          <p:nvPr>
            <p:ph type="pic" sz="quarter" idx="44" hasCustomPrompt="1"/>
          </p:nvPr>
        </p:nvSpPr>
        <p:spPr>
          <a:xfrm>
            <a:off x="7988276" y="1919331"/>
            <a:ext cx="706969" cy="762000"/>
          </a:xfrm>
          <a:solidFill>
            <a:srgbClr val="E6E6E6"/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900"/>
            </a:lvl1pPr>
          </a:lstStyle>
          <a:p>
            <a:r>
              <a:rPr lang="de-DE" dirty="0"/>
              <a:t>Foto</a:t>
            </a:r>
          </a:p>
        </p:txBody>
      </p:sp>
      <p:sp>
        <p:nvSpPr>
          <p:cNvPr id="19" name="Rechteck 18"/>
          <p:cNvSpPr/>
          <p:nvPr userDrawn="1"/>
        </p:nvSpPr>
        <p:spPr>
          <a:xfrm>
            <a:off x="4948743" y="1930020"/>
            <a:ext cx="3039537" cy="7726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00">
              <a:solidFill>
                <a:schemeClr val="tx1"/>
              </a:solidFill>
            </a:endParaRPr>
          </a:p>
        </p:txBody>
      </p:sp>
      <p:sp>
        <p:nvSpPr>
          <p:cNvPr id="20" name="Textplatzhalter 14"/>
          <p:cNvSpPr>
            <a:spLocks noGrp="1"/>
          </p:cNvSpPr>
          <p:nvPr>
            <p:ph type="body" sz="quarter" idx="45" hasCustomPrompt="1"/>
          </p:nvPr>
        </p:nvSpPr>
        <p:spPr>
          <a:xfrm>
            <a:off x="4948743" y="1987170"/>
            <a:ext cx="3040068" cy="21704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Geschäftsbereich, Position</a:t>
            </a:r>
          </a:p>
          <a:p>
            <a:pPr lvl="0"/>
            <a:endParaRPr lang="de-DE" dirty="0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46" hasCustomPrompt="1"/>
          </p:nvPr>
        </p:nvSpPr>
        <p:spPr>
          <a:xfrm>
            <a:off x="4948743" y="2192664"/>
            <a:ext cx="3040068" cy="4857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E-Mail Adresse und Telefonnummer</a:t>
            </a:r>
          </a:p>
        </p:txBody>
      </p:sp>
      <p:sp>
        <p:nvSpPr>
          <p:cNvPr id="22" name="Textplatzhalter 16"/>
          <p:cNvSpPr>
            <a:spLocks noGrp="1"/>
          </p:cNvSpPr>
          <p:nvPr>
            <p:ph type="body" sz="quarter" idx="47" hasCustomPrompt="1"/>
          </p:nvPr>
        </p:nvSpPr>
        <p:spPr>
          <a:xfrm>
            <a:off x="480482" y="2207242"/>
            <a:ext cx="3718462" cy="4857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E-Mail Adresse und Telefonnummer</a:t>
            </a:r>
          </a:p>
        </p:txBody>
      </p:sp>
      <p:sp>
        <p:nvSpPr>
          <p:cNvPr id="25" name="Titelplatzhalter 1"/>
          <p:cNvSpPr>
            <a:spLocks noGrp="1"/>
          </p:cNvSpPr>
          <p:nvPr>
            <p:ph type="title"/>
          </p:nvPr>
        </p:nvSpPr>
        <p:spPr>
          <a:xfrm>
            <a:off x="457200" y="164204"/>
            <a:ext cx="7007797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47055805-B063-4CCA-B21A-97668494D4B5}"/>
              </a:ext>
            </a:extLst>
          </p:cNvPr>
          <p:cNvSpPr>
            <a:spLocks noGrp="1"/>
          </p:cNvSpPr>
          <p:nvPr>
            <p:ph type="dt" sz="half" idx="48"/>
          </p:nvPr>
        </p:nvSpPr>
        <p:spPr/>
        <p:txBody>
          <a:bodyPr/>
          <a:lstStyle/>
          <a:p>
            <a:r>
              <a:rPr lang="de-DE"/>
              <a:t>Datum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F43A9106-1302-4C7B-BF91-8BA5D299BF08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r>
              <a:rPr lang="de-DE"/>
              <a:t>Name der Veranstaltung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14F5874F-4B1E-49B1-9584-ED1062D92CD4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/>
          <a:lstStyle/>
          <a:p>
            <a:fld id="{196CC467-510F-47B3-9901-5A06D83F7BD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0272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9"/>
          <p:cNvSpPr>
            <a:spLocks noGrp="1"/>
          </p:cNvSpPr>
          <p:nvPr>
            <p:ph type="body" idx="1"/>
          </p:nvPr>
        </p:nvSpPr>
        <p:spPr>
          <a:xfrm>
            <a:off x="453222" y="1065725"/>
            <a:ext cx="8235950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z="1800">
                <a:solidFill>
                  <a:srgbClr val="FFFFFF"/>
                </a:solidFill>
                <a:latin typeface="Arial"/>
                <a:cs typeface="Arial"/>
              </a:rPr>
              <a:t>Mastertextformat bearbeiten</a:t>
            </a:r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8"/>
          </p:nvPr>
        </p:nvSpPr>
        <p:spPr>
          <a:xfrm>
            <a:off x="460201" y="1733555"/>
            <a:ext cx="8223251" cy="2880000"/>
          </a:xfrm>
          <a:solidFill>
            <a:schemeClr val="bg1"/>
          </a:solidFill>
        </p:spPr>
        <p:txBody>
          <a:bodyPr>
            <a:normAutofit/>
          </a:bodyPr>
          <a:lstStyle>
            <a:lvl1pPr marL="509400" indent="-400050">
              <a:lnSpc>
                <a:spcPct val="120000"/>
              </a:lnSpc>
              <a:buClr>
                <a:srgbClr val="009DD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Gleichschenkliges Dreieck 8"/>
          <p:cNvSpPr>
            <a:spLocks noChangeAspect="1"/>
          </p:cNvSpPr>
          <p:nvPr userDrawn="1"/>
        </p:nvSpPr>
        <p:spPr>
          <a:xfrm rot="10800000">
            <a:off x="836240" y="1584846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11" name="Titelplatzhalter 1"/>
          <p:cNvSpPr txBox="1">
            <a:spLocks/>
          </p:cNvSpPr>
          <p:nvPr userDrawn="1"/>
        </p:nvSpPr>
        <p:spPr>
          <a:xfrm>
            <a:off x="467544" y="123478"/>
            <a:ext cx="7007797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DE" sz="1600" kern="12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itelplatzhalter 1"/>
          <p:cNvSpPr>
            <a:spLocks noGrp="1"/>
          </p:cNvSpPr>
          <p:nvPr>
            <p:ph type="title"/>
          </p:nvPr>
        </p:nvSpPr>
        <p:spPr>
          <a:xfrm>
            <a:off x="457201" y="164204"/>
            <a:ext cx="5915000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871B58FF-5574-4427-81F5-762F6D61BDD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19.11.2020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AD60662C-DA9E-4AD5-9C25-1870B537F6B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Motivationstag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xmlns="" id="{C3FFB3C9-CDD7-483F-A053-F3322058A3B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96CC467-510F-47B3-9901-5A06D83F7BD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61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ohn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9"/>
          <p:cNvSpPr>
            <a:spLocks noGrp="1"/>
          </p:cNvSpPr>
          <p:nvPr>
            <p:ph type="body" sz="quarter" idx="18"/>
          </p:nvPr>
        </p:nvSpPr>
        <p:spPr>
          <a:xfrm>
            <a:off x="460201" y="1203918"/>
            <a:ext cx="8223251" cy="3456064"/>
          </a:xfrm>
          <a:solidFill>
            <a:schemeClr val="bg1"/>
          </a:solidFill>
        </p:spPr>
        <p:txBody>
          <a:bodyPr>
            <a:normAutofit/>
          </a:bodyPr>
          <a:lstStyle>
            <a:lvl1pPr marL="509400" indent="-400050">
              <a:lnSpc>
                <a:spcPct val="120000"/>
              </a:lnSpc>
              <a:buClr>
                <a:srgbClr val="009DD1"/>
              </a:buClr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itelplatzhalter 1"/>
          <p:cNvSpPr txBox="1">
            <a:spLocks/>
          </p:cNvSpPr>
          <p:nvPr userDrawn="1"/>
        </p:nvSpPr>
        <p:spPr>
          <a:xfrm>
            <a:off x="467544" y="123478"/>
            <a:ext cx="7007797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DE" sz="1600" kern="12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1" y="164204"/>
            <a:ext cx="5915000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0F0B1AD8-9C4C-4AB0-B9F8-6318E5B44CDF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de-DE"/>
              <a:t>Datum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77FDECB3-BD5B-465D-9BB2-6D3817C7B96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Name der Veranstaltung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DE2572FE-9B26-4AB8-955F-B912F15BFCE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96CC467-510F-47B3-9901-5A06D83F7BD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1488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folie ohn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9"/>
          <p:cNvSpPr>
            <a:spLocks noGrp="1"/>
          </p:cNvSpPr>
          <p:nvPr>
            <p:ph type="body" sz="quarter" idx="18"/>
          </p:nvPr>
        </p:nvSpPr>
        <p:spPr>
          <a:xfrm>
            <a:off x="460201" y="1203918"/>
            <a:ext cx="8223251" cy="3456064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680850" indent="-571500">
              <a:lnSpc>
                <a:spcPct val="120000"/>
              </a:lnSpc>
              <a:buClr>
                <a:srgbClr val="009DD1"/>
              </a:buClr>
              <a:buFont typeface="+mj-lt"/>
              <a:buAutoNum type="romanUcPeriod"/>
              <a:defRPr sz="3200" b="1">
                <a:solidFill>
                  <a:srgbClr val="009DD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itelplatzhalter 1"/>
          <p:cNvSpPr txBox="1">
            <a:spLocks/>
          </p:cNvSpPr>
          <p:nvPr userDrawn="1"/>
        </p:nvSpPr>
        <p:spPr>
          <a:xfrm>
            <a:off x="467544" y="123478"/>
            <a:ext cx="7007797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DE" sz="1600" kern="1200" dirty="0">
              <a:solidFill>
                <a:srgbClr val="59595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1F7F541F-4532-492A-A295-0617A920B28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de-DE"/>
              <a:t>Datum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DF1844B4-D667-49C8-9E13-E4F21DAD762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Name der Veranstaltung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B4BFC420-9840-473C-B5C9-BEDD1CA26EC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96CC467-510F-47B3-9901-5A06D83F7BD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644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9"/>
          <p:cNvSpPr>
            <a:spLocks noGrp="1"/>
          </p:cNvSpPr>
          <p:nvPr>
            <p:ph type="body" idx="1"/>
          </p:nvPr>
        </p:nvSpPr>
        <p:spPr>
          <a:xfrm>
            <a:off x="450763" y="1065725"/>
            <a:ext cx="8235950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z="1800">
                <a:solidFill>
                  <a:srgbClr val="FFFFFF"/>
                </a:solidFill>
                <a:latin typeface="Arial"/>
                <a:cs typeface="Arial"/>
              </a:rPr>
              <a:t>Mastertextformat bearbeiten</a:t>
            </a:r>
          </a:p>
        </p:txBody>
      </p:sp>
      <p:sp>
        <p:nvSpPr>
          <p:cNvPr id="9" name="Gleichschenkliges Dreieck 8"/>
          <p:cNvSpPr>
            <a:spLocks noChangeAspect="1"/>
          </p:cNvSpPr>
          <p:nvPr userDrawn="1"/>
        </p:nvSpPr>
        <p:spPr>
          <a:xfrm rot="10800000">
            <a:off x="836240" y="1584846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11" name="Textplatzhalter 2"/>
          <p:cNvSpPr>
            <a:spLocks noGrp="1"/>
          </p:cNvSpPr>
          <p:nvPr>
            <p:ph idx="13"/>
          </p:nvPr>
        </p:nvSpPr>
        <p:spPr>
          <a:xfrm>
            <a:off x="456660" y="1741562"/>
            <a:ext cx="8229600" cy="2880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de-DE" sz="1800"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itelplatzhalter 1"/>
          <p:cNvSpPr>
            <a:spLocks noGrp="1"/>
          </p:cNvSpPr>
          <p:nvPr>
            <p:ph type="title"/>
          </p:nvPr>
        </p:nvSpPr>
        <p:spPr>
          <a:xfrm>
            <a:off x="457201" y="164204"/>
            <a:ext cx="5915000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C227909C-9721-4AAC-87FE-98CAF76DE9D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Datum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FB21D55F-E100-4FBC-9783-EDDAEB94D28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Name der Veranstaltung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xmlns="" id="{E08954C1-77AA-44A0-AA63-A0F4E6E0557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96CC467-510F-47B3-9901-5A06D83F7BD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6080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35646"/>
            <a:ext cx="3127536" cy="3127534"/>
          </a:xfrm>
          <a:prstGeom prst="rect">
            <a:avLst/>
          </a:prstGeom>
        </p:spPr>
      </p:pic>
      <p:sp>
        <p:nvSpPr>
          <p:cNvPr id="7" name="Textplatzhalter 9"/>
          <p:cNvSpPr>
            <a:spLocks noGrp="1"/>
          </p:cNvSpPr>
          <p:nvPr>
            <p:ph type="body" idx="1"/>
          </p:nvPr>
        </p:nvSpPr>
        <p:spPr>
          <a:xfrm>
            <a:off x="450763" y="1065725"/>
            <a:ext cx="8235950" cy="522850"/>
          </a:xfrm>
          <a:solidFill>
            <a:srgbClr val="009DD1"/>
          </a:solidFill>
        </p:spPr>
        <p:txBody>
          <a:bodyPr anchor="t">
            <a:normAutofit/>
          </a:bodyPr>
          <a:lstStyle>
            <a:lvl1pPr marL="0" indent="0">
              <a:lnSpc>
                <a:spcPct val="120000"/>
              </a:lnSpc>
              <a:buNone/>
              <a:defRPr sz="1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z="1800">
                <a:solidFill>
                  <a:srgbClr val="FFFFFF"/>
                </a:solidFill>
                <a:latin typeface="Arial"/>
                <a:cs typeface="Arial"/>
              </a:rPr>
              <a:t>Mastertextformat bearbeiten</a:t>
            </a:r>
          </a:p>
        </p:txBody>
      </p:sp>
      <p:sp>
        <p:nvSpPr>
          <p:cNvPr id="9" name="Gleichschenkliges Dreieck 8"/>
          <p:cNvSpPr>
            <a:spLocks noChangeAspect="1"/>
          </p:cNvSpPr>
          <p:nvPr userDrawn="1"/>
        </p:nvSpPr>
        <p:spPr>
          <a:xfrm rot="10800000">
            <a:off x="836240" y="1584846"/>
            <a:ext cx="215995" cy="108000"/>
          </a:xfrm>
          <a:prstGeom prst="triangle">
            <a:avLst/>
          </a:prstGeom>
          <a:solidFill>
            <a:srgbClr val="009D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>
              <a:solidFill>
                <a:schemeClr val="bg1"/>
              </a:solidFill>
            </a:endParaRPr>
          </a:p>
        </p:txBody>
      </p:sp>
      <p:sp>
        <p:nvSpPr>
          <p:cNvPr id="11" name="Titelplatzhalter 1"/>
          <p:cNvSpPr>
            <a:spLocks noGrp="1"/>
          </p:cNvSpPr>
          <p:nvPr>
            <p:ph type="title"/>
          </p:nvPr>
        </p:nvSpPr>
        <p:spPr>
          <a:xfrm>
            <a:off x="457201" y="164204"/>
            <a:ext cx="5915000" cy="582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70A96AD1-0C8B-4532-89FA-51EF19C0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Datum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704C9622-CA11-41DF-BB59-54C7E668A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der Veranstaltung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xmlns="" id="{0B9D4A9B-7344-49EF-8AA4-F63574D81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C467-510F-47B3-9901-5A06D83F7BD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6651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9"/>
          <p:cNvSpPr>
            <a:spLocks noGrp="1"/>
          </p:cNvSpPr>
          <p:nvPr>
            <p:ph type="body" sz="quarter" idx="18"/>
          </p:nvPr>
        </p:nvSpPr>
        <p:spPr>
          <a:xfrm>
            <a:off x="460201" y="1059582"/>
            <a:ext cx="8223251" cy="3528393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109350" indent="0">
              <a:lnSpc>
                <a:spcPct val="120000"/>
              </a:lnSpc>
              <a:buClr>
                <a:srgbClr val="009DD1"/>
              </a:buClr>
              <a:buFont typeface="+mj-lt"/>
              <a:buNone/>
              <a:defRPr sz="3200" b="1">
                <a:solidFill>
                  <a:srgbClr val="009DD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BFEA2780-C704-4206-B542-46B7970CDA56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de-DE"/>
              <a:t>Datum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81695727-F948-495B-BDB2-EE0F0D8F6B2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Name der Veranstaltung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72A67938-9002-438B-BFD5-14A6588E3EF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96CC467-510F-47B3-9901-5A06D83F7BD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250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9"/>
          <p:cNvSpPr>
            <a:spLocks noGrp="1"/>
          </p:cNvSpPr>
          <p:nvPr>
            <p:ph type="body" idx="1"/>
          </p:nvPr>
        </p:nvSpPr>
        <p:spPr>
          <a:xfrm>
            <a:off x="461962" y="1059582"/>
            <a:ext cx="8223250" cy="3456384"/>
          </a:xfrm>
          <a:noFill/>
          <a:ln>
            <a:noFill/>
          </a:ln>
        </p:spPr>
        <p:txBody>
          <a:bodyPr lIns="360000" rIns="360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3200" b="1" baseline="0">
                <a:ln>
                  <a:noFill/>
                </a:ln>
                <a:solidFill>
                  <a:srgbClr val="009DD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sz="1800">
                <a:solidFill>
                  <a:srgbClr val="FFFFFF"/>
                </a:solidFill>
                <a:latin typeface="Arial"/>
                <a:cs typeface="Arial"/>
              </a:rPr>
              <a:t>Mastertextformat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0683937B-6785-4E82-9FF1-886754487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Datum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57D5B51F-8D3A-4176-8304-75BF5715B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der Veranstaltung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41B3AA81-B549-4CD9-A783-30B0D0689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CC467-510F-47B3-9901-5A06D83F7BD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018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rgbClr val="F0F0F0"/>
          </a:solidFill>
        </p:spPr>
        <p:txBody>
          <a:bodyPr wrap="square" rtlCol="0">
            <a:spAutoFit/>
          </a:bodyPr>
          <a:lstStyle/>
          <a:p>
            <a:endParaRPr lang="de-DE" sz="4000" dirty="0">
              <a:solidFill>
                <a:srgbClr val="333333"/>
              </a:solidFill>
              <a:latin typeface="Arial"/>
              <a:cs typeface="Arial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5A26E1A6-53CC-49BE-A785-D330F2FFE115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94045"/>
            <a:ext cx="2424364" cy="526334"/>
          </a:xfrm>
          <a:prstGeom prst="rect">
            <a:avLst/>
          </a:prstGeom>
        </p:spPr>
      </p:pic>
      <p:sp>
        <p:nvSpPr>
          <p:cNvPr id="12" name="Datumsplatzhalter 11">
            <a:extLst>
              <a:ext uri="{FF2B5EF4-FFF2-40B4-BE49-F238E27FC236}">
                <a16:creationId xmlns:a16="http://schemas.microsoft.com/office/drawing/2014/main" xmlns="" id="{BA87F2AF-8475-453F-AF31-B57BBB9469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19.11.2020</a:t>
            </a:r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xmlns="" id="{719DDB7D-35DC-4002-8A8E-CEC5E80443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Name der Veranstaltung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xmlns="" id="{63584B23-3C54-48E9-B5ED-C2E01C96C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96CC467-510F-47B3-9901-5A06D83F7BD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29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6" r:id="rId4"/>
    <p:sldLayoutId id="2147483677" r:id="rId5"/>
    <p:sldLayoutId id="2147483661" r:id="rId6"/>
    <p:sldLayoutId id="2147483662" r:id="rId7"/>
    <p:sldLayoutId id="2147483663" r:id="rId8"/>
    <p:sldLayoutId id="2147483669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8" r:id="rId21"/>
    <p:sldLayoutId id="2147483651" r:id="rId2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chaffenburg.ihk.de/" TargetMode="External"/><Relationship Id="rId2" Type="http://schemas.openxmlformats.org/officeDocument/2006/relationships/hyperlink" Target="http://www.sandprofile.de/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.com/w9cviaj1a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job-futuromat.iab.de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llkarriere.de/assessment-trainin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rwth-aachen.de/cms/root/Studium/Vor-dem-Studium/Studienentscheidung/~eft/SelfAssessments/?mobile=1" TargetMode="External"/><Relationship Id="rId5" Type="http://schemas.openxmlformats.org/officeDocument/2006/relationships/hyperlink" Target="https://www.osa-portal.de/" TargetMode="External"/><Relationship Id="rId4" Type="http://schemas.openxmlformats.org/officeDocument/2006/relationships/hyperlink" Target="https://www.explorix.de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e/url?sa=i&amp;rct=j&amp;q=&amp;esrc=s&amp;source=images&amp;cd=&amp;ved=2ahUKEwiunZXsgbngAhXHbVAKHXamCTAQjRx6BAgBEAU&amp;url=https://www.bonifatiusschule.de/index.php/leben-und-lernen/beratung-an-der-bonifatiusschule&amp;psig=AOvVaw0Q94NBwKWSBb_A9OPfB-SI&amp;ust=155015775406862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9" b="12249"/>
          <a:stretch>
            <a:fillRect/>
          </a:stretch>
        </p:blipFill>
        <p:spPr/>
      </p:pic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Beratung?</a:t>
            </a:r>
          </a:p>
          <a:p>
            <a:r>
              <a:rPr lang="de-DE" sz="2000" dirty="0"/>
              <a:t>Ich habe doch kein Problem – oder…</a:t>
            </a:r>
          </a:p>
        </p:txBody>
      </p:sp>
    </p:spTree>
    <p:extLst>
      <p:ext uri="{BB962C8B-B14F-4D97-AF65-F5344CB8AC3E}">
        <p14:creationId xmlns:p14="http://schemas.microsoft.com/office/powerpoint/2010/main" val="4097983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xmlns="" id="{942AB42F-7AD1-4669-9A92-67B4F11501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95079973-73FC-4A6A-BBA5-F690938B9D2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pPr algn="ctr"/>
            <a:endParaRPr lang="de-DE" sz="3200" b="1" dirty="0"/>
          </a:p>
          <a:p>
            <a:pPr marL="109350" indent="0" algn="ctr">
              <a:buNone/>
            </a:pPr>
            <a:r>
              <a:rPr lang="de-DE" sz="3200" b="1" dirty="0"/>
              <a:t>Was macht eigentlich eine IHK im Bereich der Ausbildungsberatung?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EDB57701-7125-43D7-A893-CC1C716B2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AD55B4CE-5917-474F-869B-00C6E558F6C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96CC467-510F-47B3-9901-5A06D83F7BD1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5450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xmlns="" id="{AEDD5CA4-FB68-4863-8F56-2050F862A4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Wie war es eigentlich bei Dir mit der Berufswahl?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0C3DAB08-F511-4D40-9AE0-E18E0BD172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pPr marL="109350" indent="0" algn="ctr">
              <a:buNone/>
            </a:pPr>
            <a:endParaRPr lang="de-DE" sz="4800" b="1" dirty="0"/>
          </a:p>
          <a:p>
            <a:pPr marL="109350" indent="0" algn="ctr">
              <a:buNone/>
            </a:pPr>
            <a:r>
              <a:rPr lang="de-DE" sz="3200" b="1" dirty="0"/>
              <a:t>Interview mit einem Azubi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1BBE68C0-A102-4690-A2FC-547119F77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A575CBC5-C9A9-4076-9511-B62CFB08B24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96CC467-510F-47B3-9901-5A06D83F7BD1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0016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xmlns="" id="{DAFA7D0E-30A0-4A6E-98DE-E8550234B4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Interview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11978CD6-E941-48D5-AD38-9D25D4972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AF5E98EA-931B-4B42-8E7A-82A87FD5686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96CC467-510F-47B3-9901-5A06D83F7BD1}" type="slidenum">
              <a:rPr lang="de-DE" smtClean="0"/>
              <a:pPr/>
              <a:t>12</a:t>
            </a:fld>
            <a:endParaRPr lang="de-DE"/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xmlns="" id="{767D6E11-2548-4B9E-944B-6A65B8DC15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638818"/>
              </p:ext>
            </p:extLst>
          </p:nvPr>
        </p:nvGraphicFramePr>
        <p:xfrm>
          <a:off x="1331640" y="1923492"/>
          <a:ext cx="5951984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3984">
                  <a:extLst>
                    <a:ext uri="{9D8B030D-6E8A-4147-A177-3AD203B41FA5}">
                      <a16:colId xmlns:a16="http://schemas.microsoft.com/office/drawing/2014/main" xmlns="" val="82569970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1144393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Auszubildender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IHK Ausbildungsberatung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7820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Kevin Hasenstab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Ruth Wissel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0434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Elektroniker Betriebstechnik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Beratung gewerblich-technische Berufe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3128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3. Ausbildungsjahr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IHK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650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Sand Profile, Stockstadt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3676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hlinkClick r:id="rId2"/>
                        </a:rPr>
                        <a:t>www.sandprofile.de</a:t>
                      </a:r>
                      <a:r>
                        <a:rPr lang="de-DE" dirty="0"/>
                        <a:t> 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hlinkClick r:id="rId3"/>
                        </a:rPr>
                        <a:t>www.aschaffenburg.ihk.de</a:t>
                      </a:r>
                      <a:r>
                        <a:rPr lang="de-DE" dirty="0"/>
                        <a:t> </a:t>
                      </a:r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1884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0469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xmlns="" id="{EA7EE824-0C9D-4065-9A15-F81C5DF667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A5F037F5-F038-401E-8310-C83000BBC9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pPr marL="109350" indent="0" algn="ctr">
              <a:buNone/>
            </a:pPr>
            <a:endParaRPr lang="de-DE" sz="3200" dirty="0"/>
          </a:p>
          <a:p>
            <a:pPr marL="109350" indent="0" algn="ctr">
              <a:buNone/>
            </a:pPr>
            <a:r>
              <a:rPr lang="de-DE" sz="3200" dirty="0"/>
              <a:t>Gibt es Fragen an den Azubi?</a:t>
            </a:r>
          </a:p>
          <a:p>
            <a:pPr marL="109350" indent="0" algn="ctr">
              <a:buNone/>
            </a:pPr>
            <a:r>
              <a:rPr lang="de-DE" sz="2000" dirty="0"/>
              <a:t>=&gt; Bitte in den Chat schreiben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6EC8359E-5637-4B90-A0DF-FE88AF6F2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C46D7D7F-D9AF-4FE9-94FF-52F03235776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96CC467-510F-47B3-9901-5A06D83F7BD1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0292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xmlns="" id="{EAE613C1-BE46-4E92-A8C1-92ECE8DC24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E0D67F22-4161-4FA6-AD56-D362A8A0EA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109350" indent="0" algn="ctr">
              <a:buNone/>
            </a:pPr>
            <a:endParaRPr lang="de-DE" dirty="0"/>
          </a:p>
          <a:p>
            <a:pPr marL="109350" indent="0" algn="ctr">
              <a:buNone/>
            </a:pPr>
            <a:endParaRPr lang="de-DE" dirty="0"/>
          </a:p>
          <a:p>
            <a:pPr marL="109350" indent="0" algn="ctr">
              <a:buNone/>
            </a:pPr>
            <a:r>
              <a:rPr lang="de-DE" sz="3200" dirty="0"/>
              <a:t>Was ist Dir bei Deinem zukünftigen Beruf wichtig?</a:t>
            </a:r>
          </a:p>
          <a:p>
            <a:pPr marL="109350" indent="0" algn="ctr">
              <a:buNone/>
            </a:pPr>
            <a:endParaRPr lang="de-DE" sz="2400" dirty="0">
              <a:hlinkClick r:id="rId3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9D3FFCAA-4008-4D44-BCCC-A5676BBA0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335159C8-7775-47C5-B90B-6AE0B0C5DB0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96CC467-510F-47B3-9901-5A06D83F7BD1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5846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xmlns="" id="{4F32B6FA-A86B-48E9-943F-39A6F1AC15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Ergebnis </a:t>
            </a:r>
            <a:r>
              <a:rPr lang="de-DE" dirty="0" err="1"/>
              <a:t>Mentimeter</a:t>
            </a:r>
            <a:r>
              <a:rPr lang="de-DE" dirty="0"/>
              <a:t>-Abfrage: Word Cloud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C3DABF6D-A776-4E78-B17C-EF72B7C6DA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E18DE3D6-441C-43AF-9C73-959BDAB4A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BFC498DF-FAC8-4FDF-80E2-CA652548D2E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96CC467-510F-47B3-9901-5A06D83F7BD1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480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xmlns="" id="{60EAC1BB-76E0-40FA-B1A4-C7F6C4E50C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Was nehme ich heute mit?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3C67F331-E9BC-4A2C-8839-4143452DC8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84AD08EB-C5A6-4922-AF3F-6EC0B8331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804C99C8-D183-48C1-B8AD-C27E89FDBD0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96CC467-510F-47B3-9901-5A06D83F7BD1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6571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xmlns="" id="{0766BF9A-BC77-48D2-A3B8-EF0140A59C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Ist mein Wunschberuf von Digitalisierung betroffen?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85F8E27E-E340-4245-B2D3-0394022CBA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109350" indent="0">
              <a:buNone/>
            </a:pPr>
            <a:endParaRPr lang="de-DE" altLang="de-DE" dirty="0">
              <a:hlinkClick r:id="rId3"/>
            </a:endParaRPr>
          </a:p>
          <a:p>
            <a:r>
              <a:rPr lang="de-DE" dirty="0"/>
              <a:t>Finde heraus, welche Tätigkeiten in Deinem Wunschberuf durch den Einsatz digitaler Technologien automatisiert werden könnten</a:t>
            </a:r>
            <a:endParaRPr lang="de-DE" altLang="de-DE" dirty="0">
              <a:hlinkClick r:id="rId3"/>
            </a:endParaRPr>
          </a:p>
          <a:p>
            <a:r>
              <a:rPr lang="de-DE" altLang="de-DE" dirty="0">
                <a:hlinkClick r:id="rId3"/>
              </a:rPr>
              <a:t>https://job-futuromat.iab.de/</a:t>
            </a:r>
            <a:r>
              <a:rPr lang="de-DE" altLang="de-DE" dirty="0"/>
              <a:t> </a:t>
            </a:r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718E2E72-BC4F-477C-BA4B-AC2078EBD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Auch daran solltest Du denken….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A594A4BD-509D-4C0E-B146-ED66B5329EF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96CC467-510F-47B3-9901-5A06D83F7BD1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6944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xmlns="" id="{B8D59828-029B-4600-8D06-A38971FAE9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52EFAEFA-BA33-4F7D-809D-35A653566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Hier findest </a:t>
            </a:r>
            <a:r>
              <a:rPr lang="de-DE"/>
              <a:t>Du Entscheidungshilfen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8EFBEC62-DE1A-48E9-A195-F0D17F35271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96CC467-510F-47B3-9901-5A06D83F7BD1}" type="slidenum">
              <a:rPr lang="de-DE" smtClean="0"/>
              <a:pPr/>
              <a:t>18</a:t>
            </a:fld>
            <a:endParaRPr lang="de-DE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xmlns="" id="{8D6BD4EC-DCDA-4174-9B83-4F95EC974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280086"/>
              </p:ext>
            </p:extLst>
          </p:nvPr>
        </p:nvGraphicFramePr>
        <p:xfrm>
          <a:off x="455320" y="1907716"/>
          <a:ext cx="7861095" cy="284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0365">
                  <a:extLst>
                    <a:ext uri="{9D8B030D-6E8A-4147-A177-3AD203B41FA5}">
                      <a16:colId xmlns:a16="http://schemas.microsoft.com/office/drawing/2014/main" xmlns="" val="2518437265"/>
                    </a:ext>
                  </a:extLst>
                </a:gridCol>
                <a:gridCol w="2620365">
                  <a:extLst>
                    <a:ext uri="{9D8B030D-6E8A-4147-A177-3AD203B41FA5}">
                      <a16:colId xmlns:a16="http://schemas.microsoft.com/office/drawing/2014/main" xmlns="" val="778744370"/>
                    </a:ext>
                  </a:extLst>
                </a:gridCol>
                <a:gridCol w="2620365">
                  <a:extLst>
                    <a:ext uri="{9D8B030D-6E8A-4147-A177-3AD203B41FA5}">
                      <a16:colId xmlns:a16="http://schemas.microsoft.com/office/drawing/2014/main" xmlns="" val="15295058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Thema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Website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Bemerkung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86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/>
                        <a:t>Vorbereitung auf Assessment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hlinkClick r:id="rId3"/>
                        </a:rPr>
                        <a:t>https://www.zollkarriere.de/assessment-training/</a:t>
                      </a:r>
                      <a:r>
                        <a:rPr lang="de-DE" sz="1200" dirty="0"/>
                        <a:t> </a:t>
                      </a:r>
                    </a:p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Beispiel bezieht sich auf eine Karriereplanung beim Zoll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0835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/>
                        <a:t>Berufsorientierungstest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hlinkClick r:id="rId4"/>
                        </a:rPr>
                        <a:t>https://www.explorix.de/</a:t>
                      </a:r>
                      <a:r>
                        <a:rPr lang="de-DE" sz="1200" dirty="0"/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Kostenpflichtig!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2256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/>
                        <a:t>Vergleichsportal </a:t>
                      </a:r>
                      <a:r>
                        <a:rPr lang="de-DE" sz="1200" dirty="0" err="1"/>
                        <a:t>Selfassessment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hlinkClick r:id="rId5"/>
                        </a:rPr>
                        <a:t>https://www.osa-portal.de/</a:t>
                      </a:r>
                      <a:r>
                        <a:rPr lang="de-DE" sz="1200" dirty="0"/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Das unabhängige Vergleichsportal für Online </a:t>
                      </a:r>
                      <a:r>
                        <a:rPr lang="de-DE" sz="1200" dirty="0" err="1"/>
                        <a:t>Selfassessment</a:t>
                      </a:r>
                      <a:r>
                        <a:rPr lang="de-DE" sz="1200" dirty="0"/>
                        <a:t> zur Studienwahl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1734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200" dirty="0"/>
                        <a:t>Test zur Studienentscheidung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hlinkClick r:id="rId6"/>
                        </a:rPr>
                        <a:t>https://www.rwth-aachen.de/cms/root/Studium/Vor-dem-Studium/Studienentscheidung/~eft/SelfAssessments/?mobile=1</a:t>
                      </a:r>
                      <a:r>
                        <a:rPr lang="de-DE" sz="1200" dirty="0"/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Beispiel der RWTH Aachen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37093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8536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796B5F6B-CB51-452E-9034-A29C0B28D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 Erfolg bei der Berufswahl!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BF5ACFC5-2075-4533-9530-6EA3EEF1696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96CC467-510F-47B3-9901-5A06D83F7BD1}" type="slidenum">
              <a:rPr lang="de-DE" smtClean="0"/>
              <a:pPr/>
              <a:t>19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D33BDA85-17F7-4FC3-B221-A5D87CA10C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30" y="987574"/>
            <a:ext cx="4871566" cy="365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25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5" b="17425"/>
          <a:stretch>
            <a:fillRect/>
          </a:stretch>
        </p:blipFill>
        <p:spPr/>
      </p:pic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Motivationstag         </a:t>
            </a:r>
            <a:r>
              <a:rPr lang="de-DE" sz="1200" dirty="0"/>
              <a:t>19-11-2020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Berufliche Bildung – Zukunft für alle</a:t>
            </a:r>
          </a:p>
        </p:txBody>
      </p:sp>
    </p:spTree>
    <p:extLst>
      <p:ext uri="{BB962C8B-B14F-4D97-AF65-F5344CB8AC3E}">
        <p14:creationId xmlns:p14="http://schemas.microsoft.com/office/powerpoint/2010/main" val="3520587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12F94303-26F1-4D96-9334-920B7509B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    IHK Gebäude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8B53B954-0852-4DA7-BCAD-81CA4321663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96CC467-510F-47B3-9901-5A06D83F7BD1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8" name="Picture 2" descr="K:\ALLE\Wissel\IHK Aschaffenburg 2013.jpg">
            <a:extLst>
              <a:ext uri="{FF2B5EF4-FFF2-40B4-BE49-F238E27FC236}">
                <a16:creationId xmlns:a16="http://schemas.microsoft.com/office/drawing/2014/main" xmlns="" id="{1E6BFBA3-29D0-4934-AA3D-A3F481EF2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7574"/>
            <a:ext cx="5630366" cy="361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630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xmlns="" id="{02C26384-D22B-4F88-84A4-6E8F9C99FB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So funktioniert das mit dem Ausbildungsvertrag….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xmlns="" id="{68773EE7-6FCF-4B34-9E07-B94D52A49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6CAD3CA5-026C-494B-9838-8DA1117E28B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96CC467-510F-47B3-9901-5A06D83F7BD1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E112A226-20F2-445F-AE1F-294A26853CFD}"/>
              </a:ext>
            </a:extLst>
          </p:cNvPr>
          <p:cNvPicPr/>
          <p:nvPr/>
        </p:nvPicPr>
        <p:blipFill rotWithShape="1">
          <a:blip r:embed="rId3"/>
          <a:srcRect l="12742" t="17651" r="14615" b="9983"/>
          <a:stretch/>
        </p:blipFill>
        <p:spPr bwMode="auto">
          <a:xfrm>
            <a:off x="2276475" y="1734625"/>
            <a:ext cx="4181475" cy="2343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9941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xmlns="" id="{A572DDD7-16F2-451D-906C-D7A33D7B9D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Welche Berufe stecken dahinter…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2B943F02-F8FB-47B4-9C45-42B69283FF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endParaRPr lang="de-DE" altLang="de-DE" dirty="0"/>
          </a:p>
          <a:p>
            <a:pPr>
              <a:buFont typeface="+mj-lt"/>
              <a:buAutoNum type="arabicPeriod"/>
            </a:pPr>
            <a:r>
              <a:rPr lang="de-DE" altLang="de-DE" dirty="0"/>
              <a:t>…wenn Du etwas online bestellst?</a:t>
            </a:r>
          </a:p>
          <a:p>
            <a:pPr>
              <a:buFont typeface="+mj-lt"/>
              <a:buAutoNum type="arabicPeriod"/>
            </a:pPr>
            <a:r>
              <a:rPr lang="de-DE" altLang="de-DE" dirty="0"/>
              <a:t>…wenn Du Spaß auf der Halfpipe hast?</a:t>
            </a:r>
          </a:p>
          <a:p>
            <a:pPr>
              <a:buFont typeface="+mj-lt"/>
              <a:buAutoNum type="arabicPeriod"/>
            </a:pPr>
            <a:r>
              <a:rPr lang="de-DE" altLang="de-DE" dirty="0"/>
              <a:t>…wenn Du bei einem IT-Support anrufst?</a:t>
            </a:r>
          </a:p>
          <a:p>
            <a:pPr>
              <a:buFont typeface="+mj-lt"/>
              <a:buAutoNum type="arabicPeriod"/>
            </a:pPr>
            <a:r>
              <a:rPr lang="de-DE" altLang="de-DE" dirty="0"/>
              <a:t>…wenn Du coole Klamotten kaufen möchtest?</a:t>
            </a:r>
          </a:p>
          <a:p>
            <a:pPr>
              <a:buFont typeface="+mj-lt"/>
              <a:buAutoNum type="arabicPeriod"/>
            </a:pPr>
            <a:endParaRPr lang="de-DE" altLang="de-DE" dirty="0"/>
          </a:p>
          <a:p>
            <a:pPr marL="109350" indent="0">
              <a:buNone/>
            </a:pPr>
            <a:r>
              <a:rPr lang="de-DE" dirty="0"/>
              <a:t>=&gt; bitte antworte im Chat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294022C1-56FB-4C46-906F-A1329E9C7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89F7DE13-8447-4B99-939C-092254AA496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96CC467-510F-47B3-9901-5A06D83F7BD1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930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xmlns="" id="{281975ED-8EC3-47B4-A0F2-5DCE486D5C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39A7A93D-31BD-429E-B28F-21B935194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82FCA752-939C-4EAD-89E6-F92364F4937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96CC467-510F-47B3-9901-5A06D83F7BD1}" type="slidenum">
              <a:rPr lang="de-DE" smtClean="0"/>
              <a:pPr/>
              <a:t>6</a:t>
            </a:fld>
            <a:endParaRPr lang="de-DE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xmlns="" id="{5EBEBA36-1EE5-43D3-811E-E7569DBE9E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053890"/>
              </p:ext>
            </p:extLst>
          </p:nvPr>
        </p:nvGraphicFramePr>
        <p:xfrm>
          <a:off x="450763" y="1065725"/>
          <a:ext cx="8297701" cy="3612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5492">
                  <a:extLst>
                    <a:ext uri="{9D8B030D-6E8A-4147-A177-3AD203B41FA5}">
                      <a16:colId xmlns:a16="http://schemas.microsoft.com/office/drawing/2014/main" xmlns="" val="1368503568"/>
                    </a:ext>
                  </a:extLst>
                </a:gridCol>
                <a:gridCol w="2483442">
                  <a:extLst>
                    <a:ext uri="{9D8B030D-6E8A-4147-A177-3AD203B41FA5}">
                      <a16:colId xmlns:a16="http://schemas.microsoft.com/office/drawing/2014/main" xmlns="" val="3765747269"/>
                    </a:ext>
                  </a:extLst>
                </a:gridCol>
                <a:gridCol w="2818767">
                  <a:extLst>
                    <a:ext uri="{9D8B030D-6E8A-4147-A177-3AD203B41FA5}">
                      <a16:colId xmlns:a16="http://schemas.microsoft.com/office/drawing/2014/main" xmlns="" val="1716561358"/>
                    </a:ext>
                  </a:extLst>
                </a:gridCol>
              </a:tblGrid>
              <a:tr h="431852">
                <a:tc>
                  <a:txBody>
                    <a:bodyPr/>
                    <a:lstStyle/>
                    <a:p>
                      <a:r>
                        <a:rPr lang="de-DE" sz="1400" dirty="0"/>
                        <a:t>Höchste Ausbildungsvergütung</a:t>
                      </a:r>
                    </a:p>
                  </a:txBody>
                  <a:tcPr marL="91437" marR="91437" marT="45723" marB="45723"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Bestbezahlte Berufe</a:t>
                      </a:r>
                    </a:p>
                  </a:txBody>
                  <a:tcPr marL="91437" marR="91437" marT="45723" marB="45723"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Berufe der Zukunft</a:t>
                      </a:r>
                    </a:p>
                  </a:txBody>
                  <a:tcPr marL="91437" marR="91437" marT="45723" marB="45723"/>
                </a:tc>
                <a:extLst>
                  <a:ext uri="{0D108BD9-81ED-4DB2-BD59-A6C34878D82A}">
                    <a16:rowId xmlns:a16="http://schemas.microsoft.com/office/drawing/2014/main" xmlns="" val="2540133840"/>
                  </a:ext>
                </a:extLst>
              </a:tr>
              <a:tr h="250200">
                <a:tc>
                  <a:txBody>
                    <a:bodyPr/>
                    <a:lstStyle/>
                    <a:p>
                      <a:r>
                        <a:rPr lang="de-DE" sz="1400" dirty="0"/>
                        <a:t>Fachinformatiker</a:t>
                      </a:r>
                    </a:p>
                  </a:txBody>
                  <a:tcPr marL="91437" marR="91437" marT="45723" marB="45723"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Industrietaucher</a:t>
                      </a:r>
                    </a:p>
                  </a:txBody>
                  <a:tcPr marL="91437" marR="91437" marT="45723" marB="45723"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Energietechniker</a:t>
                      </a:r>
                    </a:p>
                  </a:txBody>
                  <a:tcPr marL="91437" marR="91437" marT="45723" marB="45723"/>
                </a:tc>
                <a:extLst>
                  <a:ext uri="{0D108BD9-81ED-4DB2-BD59-A6C34878D82A}">
                    <a16:rowId xmlns:a16="http://schemas.microsoft.com/office/drawing/2014/main" xmlns="" val="2723900223"/>
                  </a:ext>
                </a:extLst>
              </a:tr>
              <a:tr h="431852">
                <a:tc>
                  <a:txBody>
                    <a:bodyPr/>
                    <a:lstStyle/>
                    <a:p>
                      <a:r>
                        <a:rPr lang="de-DE" sz="1400" dirty="0"/>
                        <a:t>(Verwaltungsfachangestellte)</a:t>
                      </a:r>
                    </a:p>
                  </a:txBody>
                  <a:tcPr marL="91437" marR="91437" marT="45723" marB="45723"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Berufe auf einer Bohrinsel</a:t>
                      </a:r>
                    </a:p>
                  </a:txBody>
                  <a:tcPr marL="91437" marR="91437" marT="45723" marB="45723"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E-Sport Manager</a:t>
                      </a:r>
                    </a:p>
                  </a:txBody>
                  <a:tcPr marL="91437" marR="91437" marT="45723" marB="45723"/>
                </a:tc>
                <a:extLst>
                  <a:ext uri="{0D108BD9-81ED-4DB2-BD59-A6C34878D82A}">
                    <a16:rowId xmlns:a16="http://schemas.microsoft.com/office/drawing/2014/main" xmlns="" val="3827829772"/>
                  </a:ext>
                </a:extLst>
              </a:tr>
              <a:tr h="250200">
                <a:tc>
                  <a:txBody>
                    <a:bodyPr/>
                    <a:lstStyle/>
                    <a:p>
                      <a:r>
                        <a:rPr lang="de-DE" sz="1400" dirty="0"/>
                        <a:t>Technischer Zeichner</a:t>
                      </a:r>
                    </a:p>
                  </a:txBody>
                  <a:tcPr marL="91437" marR="91437" marT="45723" marB="45723"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Minenarbeiter</a:t>
                      </a:r>
                    </a:p>
                  </a:txBody>
                  <a:tcPr marL="91437" marR="91437" marT="45723" marB="45723"/>
                </a:tc>
                <a:tc>
                  <a:txBody>
                    <a:bodyPr/>
                    <a:lstStyle/>
                    <a:p>
                      <a:r>
                        <a:rPr lang="de-DE" sz="1400" dirty="0" err="1"/>
                        <a:t>Ethical</a:t>
                      </a:r>
                      <a:r>
                        <a:rPr lang="de-DE" sz="1400" dirty="0"/>
                        <a:t> Hacker</a:t>
                      </a:r>
                    </a:p>
                  </a:txBody>
                  <a:tcPr marL="91437" marR="91437" marT="45723" marB="45723"/>
                </a:tc>
                <a:extLst>
                  <a:ext uri="{0D108BD9-81ED-4DB2-BD59-A6C34878D82A}">
                    <a16:rowId xmlns:a16="http://schemas.microsoft.com/office/drawing/2014/main" xmlns="" val="2707279908"/>
                  </a:ext>
                </a:extLst>
              </a:tr>
              <a:tr h="250200">
                <a:tc>
                  <a:txBody>
                    <a:bodyPr/>
                    <a:lstStyle/>
                    <a:p>
                      <a:r>
                        <a:rPr lang="de-DE" sz="1400" dirty="0"/>
                        <a:t>Mechatroniker</a:t>
                      </a:r>
                    </a:p>
                  </a:txBody>
                  <a:tcPr marL="91437" marR="91437" marT="45723" marB="45723"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Synchronsprecher</a:t>
                      </a:r>
                    </a:p>
                  </a:txBody>
                  <a:tcPr marL="91437" marR="91437" marT="45723" marB="45723"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Content Manager</a:t>
                      </a:r>
                    </a:p>
                  </a:txBody>
                  <a:tcPr marL="91437" marR="91437" marT="45723" marB="45723"/>
                </a:tc>
                <a:extLst>
                  <a:ext uri="{0D108BD9-81ED-4DB2-BD59-A6C34878D82A}">
                    <a16:rowId xmlns:a16="http://schemas.microsoft.com/office/drawing/2014/main" xmlns="" val="1115498794"/>
                  </a:ext>
                </a:extLst>
              </a:tr>
              <a:tr h="250200">
                <a:tc>
                  <a:txBody>
                    <a:bodyPr/>
                    <a:lstStyle/>
                    <a:p>
                      <a:r>
                        <a:rPr lang="de-DE" sz="1400" dirty="0"/>
                        <a:t>Binnenschiffer</a:t>
                      </a:r>
                    </a:p>
                  </a:txBody>
                  <a:tcPr marL="91437" marR="91437" marT="45723" marB="45723"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91437" marR="91437" marT="45723" marB="45723"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Pflegeberufe</a:t>
                      </a:r>
                    </a:p>
                  </a:txBody>
                  <a:tcPr marL="91437" marR="91437" marT="45723" marB="45723"/>
                </a:tc>
                <a:extLst>
                  <a:ext uri="{0D108BD9-81ED-4DB2-BD59-A6C34878D82A}">
                    <a16:rowId xmlns:a16="http://schemas.microsoft.com/office/drawing/2014/main" xmlns="" val="4274821312"/>
                  </a:ext>
                </a:extLst>
              </a:tr>
              <a:tr h="250200">
                <a:tc>
                  <a:txBody>
                    <a:bodyPr/>
                    <a:lstStyle/>
                    <a:p>
                      <a:r>
                        <a:rPr lang="de-DE" sz="1400" dirty="0"/>
                        <a:t>Maurer</a:t>
                      </a:r>
                    </a:p>
                  </a:txBody>
                  <a:tcPr marL="91437" marR="91437" marT="45723" marB="45723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7" marR="91437" marT="45723" marB="45723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7" marR="91437" marT="45723" marB="45723"/>
                </a:tc>
                <a:extLst>
                  <a:ext uri="{0D108BD9-81ED-4DB2-BD59-A6C34878D82A}">
                    <a16:rowId xmlns:a16="http://schemas.microsoft.com/office/drawing/2014/main" xmlns="" val="1926242269"/>
                  </a:ext>
                </a:extLst>
              </a:tr>
              <a:tr h="431852">
                <a:tc>
                  <a:txBody>
                    <a:bodyPr/>
                    <a:lstStyle/>
                    <a:p>
                      <a:r>
                        <a:rPr lang="de-DE" sz="1400" dirty="0"/>
                        <a:t>Versicherungs- und Bankkaufmann</a:t>
                      </a:r>
                    </a:p>
                  </a:txBody>
                  <a:tcPr marL="91437" marR="91437" marT="45723" marB="45723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7" marR="91437" marT="45723" marB="45723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7" marR="91437" marT="45723" marB="45723"/>
                </a:tc>
                <a:extLst>
                  <a:ext uri="{0D108BD9-81ED-4DB2-BD59-A6C34878D82A}">
                    <a16:rowId xmlns:a16="http://schemas.microsoft.com/office/drawing/2014/main" xmlns="" val="3708415570"/>
                  </a:ext>
                </a:extLst>
              </a:tr>
              <a:tr h="250200">
                <a:tc>
                  <a:txBody>
                    <a:bodyPr/>
                    <a:lstStyle/>
                    <a:p>
                      <a:r>
                        <a:rPr lang="de-DE" sz="1400" dirty="0"/>
                        <a:t>Straßenbauer</a:t>
                      </a:r>
                    </a:p>
                  </a:txBody>
                  <a:tcPr marL="91437" marR="91437" marT="45723" marB="45723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7" marR="91437" marT="45723" marB="45723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7" marR="91437" marT="45723" marB="45723"/>
                </a:tc>
                <a:extLst>
                  <a:ext uri="{0D108BD9-81ED-4DB2-BD59-A6C34878D82A}">
                    <a16:rowId xmlns:a16="http://schemas.microsoft.com/office/drawing/2014/main" xmlns="" val="3131328122"/>
                  </a:ext>
                </a:extLst>
              </a:tr>
              <a:tr h="250200">
                <a:tc>
                  <a:txBody>
                    <a:bodyPr/>
                    <a:lstStyle/>
                    <a:p>
                      <a:r>
                        <a:rPr lang="de-DE" sz="1400" dirty="0"/>
                        <a:t>(Fluglotse)</a:t>
                      </a:r>
                    </a:p>
                  </a:txBody>
                  <a:tcPr marL="91437" marR="91437" marT="45723" marB="45723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7" marR="91437" marT="45723" marB="45723"/>
                </a:tc>
                <a:tc>
                  <a:txBody>
                    <a:bodyPr/>
                    <a:lstStyle/>
                    <a:p>
                      <a:endParaRPr lang="de-DE" sz="1800" dirty="0"/>
                    </a:p>
                  </a:txBody>
                  <a:tcPr marL="91437" marR="91437" marT="45723" marB="45723"/>
                </a:tc>
                <a:extLst>
                  <a:ext uri="{0D108BD9-81ED-4DB2-BD59-A6C34878D82A}">
                    <a16:rowId xmlns:a16="http://schemas.microsoft.com/office/drawing/2014/main" xmlns="" val="3688493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449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Wie viele Ausbildungsberufe gibt es?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109350" indent="0" algn="ctr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xmlns="" id="{1A0D0ED0-01E1-4089-8960-C3417ADA238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96CC467-510F-47B3-9901-5A06D83F7BD1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xmlns="" id="{A5B2D4E2-8B3F-4406-B1A5-A5C7A50F2674}"/>
              </a:ext>
            </a:extLst>
          </p:cNvPr>
          <p:cNvSpPr txBox="1"/>
          <p:nvPr/>
        </p:nvSpPr>
        <p:spPr>
          <a:xfrm>
            <a:off x="3181512" y="2724790"/>
            <a:ext cx="46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xmlns="" id="{9CCC228A-83C8-4B9D-AFA2-358FC61F0B76}"/>
              </a:ext>
            </a:extLst>
          </p:cNvPr>
          <p:cNvSpPr txBox="1"/>
          <p:nvPr/>
        </p:nvSpPr>
        <p:spPr>
          <a:xfrm>
            <a:off x="3333912" y="2877190"/>
            <a:ext cx="466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B6559331-B36F-4495-B0EC-F3A4CCD59A4F}"/>
              </a:ext>
            </a:extLst>
          </p:cNvPr>
          <p:cNvSpPr txBox="1"/>
          <p:nvPr/>
        </p:nvSpPr>
        <p:spPr>
          <a:xfrm>
            <a:off x="1836807" y="3296272"/>
            <a:ext cx="1034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68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xmlns="" id="{B967191A-434A-4B7C-B4D0-8EBD98FAA3A5}"/>
              </a:ext>
            </a:extLst>
          </p:cNvPr>
          <p:cNvSpPr txBox="1"/>
          <p:nvPr/>
        </p:nvSpPr>
        <p:spPr>
          <a:xfrm>
            <a:off x="6226241" y="2867542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325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xmlns="" id="{14EE2D75-58E4-41AD-8B88-E159929709AA}"/>
              </a:ext>
            </a:extLst>
          </p:cNvPr>
          <p:cNvSpPr txBox="1"/>
          <p:nvPr/>
        </p:nvSpPr>
        <p:spPr>
          <a:xfrm>
            <a:off x="3837761" y="2030912"/>
            <a:ext cx="209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173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xmlns="" id="{7B1DE07B-554B-4567-8BAC-0FDCF4F49517}"/>
              </a:ext>
            </a:extLst>
          </p:cNvPr>
          <p:cNvSpPr/>
          <p:nvPr/>
        </p:nvSpPr>
        <p:spPr>
          <a:xfrm>
            <a:off x="5908728" y="2759121"/>
            <a:ext cx="1625464" cy="9500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xmlns="" id="{03734969-B42B-47FC-A2C6-BB2C792084FC}"/>
              </a:ext>
            </a:extLst>
          </p:cNvPr>
          <p:cNvSpPr/>
          <p:nvPr/>
        </p:nvSpPr>
        <p:spPr>
          <a:xfrm>
            <a:off x="3570629" y="1973071"/>
            <a:ext cx="1625464" cy="9500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xmlns="" id="{A4C42BFF-D4D6-4805-86AD-533D3AE73AD3}"/>
              </a:ext>
            </a:extLst>
          </p:cNvPr>
          <p:cNvSpPr/>
          <p:nvPr/>
        </p:nvSpPr>
        <p:spPr>
          <a:xfrm>
            <a:off x="1438294" y="3214256"/>
            <a:ext cx="1625464" cy="9500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3167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xmlns="" id="{A5EC11E1-E0BC-42D4-AF28-9D813E8345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Ergebnis der Abfrage: Wie viele Berufe gibt es…..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00E62D29-20C3-4134-9E7E-6B3BE484F3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7FC54CB2-AB6E-4B43-85F9-9D947390D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52750F1C-0EF2-4230-BEE7-4EEC35EBF43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96CC467-510F-47B3-9901-5A06D83F7BD1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6496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xmlns="" id="{7E48C5B3-B1A5-4A4C-8B91-7553677F6E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Ausbildungsberatung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46326E03-3F05-44F9-A2DE-EC051E0DA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73C83C71-E359-4BC0-9346-C748EFCC2C4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196CC467-510F-47B3-9901-5A06D83F7BD1}" type="slidenum">
              <a:rPr lang="de-DE" smtClean="0"/>
              <a:pPr/>
              <a:t>9</a:t>
            </a:fld>
            <a:endParaRPr lang="de-DE"/>
          </a:p>
        </p:txBody>
      </p:sp>
      <p:pic>
        <p:nvPicPr>
          <p:cNvPr id="8" name="Picture 5" descr="Bildergebnis für Beratung">
            <a:hlinkClick r:id="rId3"/>
            <a:extLst>
              <a:ext uri="{FF2B5EF4-FFF2-40B4-BE49-F238E27FC236}">
                <a16:creationId xmlns:a16="http://schemas.microsoft.com/office/drawing/2014/main" xmlns="" id="{53A80B72-DCF1-49D7-A065-D1729EB71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1695988"/>
            <a:ext cx="2736304" cy="273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170500"/>
      </p:ext>
    </p:extLst>
  </p:cSld>
  <p:clrMapOvr>
    <a:masterClrMapping/>
  </p:clrMapOvr>
</p:sld>
</file>

<file path=ppt/theme/theme1.xml><?xml version="1.0" encoding="utf-8"?>
<a:theme xmlns:a="http://schemas.openxmlformats.org/drawingml/2006/main" name="BIHK Master_16x9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C_Powerpoint_BIHK.potx" id="{50837F7C-1711-4895-8AD1-B458FDC05C2E}" vid="{4D98AFA2-8A9A-4293-9AAE-3A7D81092577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PC_Powerpoint_BIHK</Template>
  <TotalTime>0</TotalTime>
  <Words>519</Words>
  <Application>Microsoft Office PowerPoint</Application>
  <PresentationFormat>Bildschirmpräsentation (16:9)</PresentationFormat>
  <Paragraphs>152</Paragraphs>
  <Slides>19</Slides>
  <Notes>14</Notes>
  <HiddenSlides>2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BIHK Master_16x9</vt:lpstr>
      <vt:lpstr>PowerPoint-Präsentation</vt:lpstr>
      <vt:lpstr>PowerPoint-Präsentation</vt:lpstr>
      <vt:lpstr>     IHK Gebäude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Auch daran solltest Du denken….</vt:lpstr>
      <vt:lpstr>Hier findest Du Entscheidungshilfen</vt:lpstr>
      <vt:lpstr>Viel Erfolg bei der Berufswahl!</vt:lpstr>
    </vt:vector>
  </TitlesOfParts>
  <Company>IHK München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IHK Ruth Wissel</dc:creator>
  <cp:lastModifiedBy>Peter, Katrin</cp:lastModifiedBy>
  <cp:revision>46</cp:revision>
  <cp:lastPrinted>2020-11-11T07:25:08Z</cp:lastPrinted>
  <dcterms:created xsi:type="dcterms:W3CDTF">2020-11-06T11:48:52Z</dcterms:created>
  <dcterms:modified xsi:type="dcterms:W3CDTF">2020-11-16T14:02:09Z</dcterms:modified>
</cp:coreProperties>
</file>